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
  </p:notesMasterIdLst>
  <p:sldIdLst>
    <p:sldId id="262" r:id="rId2"/>
    <p:sldId id="257" r:id="rId3"/>
    <p:sldId id="258" r:id="rId4"/>
    <p:sldId id="260" r:id="rId5"/>
    <p:sldId id="261" r:id="rId6"/>
  </p:sldIdLst>
  <p:sldSz cx="30275213" cy="428037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0E9"/>
    <a:srgbClr val="1DB9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408"/>
    <p:restoredTop sz="96405"/>
  </p:normalViewPr>
  <p:slideViewPr>
    <p:cSldViewPr snapToGrid="0">
      <p:cViewPr varScale="1">
        <p:scale>
          <a:sx n="35" d="100"/>
          <a:sy n="35" d="100"/>
        </p:scale>
        <p:origin x="5520"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Feuille_de_calcul_Microsoft_Excel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accent1"/>
                </a:solidFill>
                <a:latin typeface="+mn-lt"/>
                <a:ea typeface="+mn-ea"/>
                <a:cs typeface="+mn-cs"/>
              </a:defRPr>
            </a:pPr>
            <a:r>
              <a:rPr lang="en-US" sz="2400" b="1" dirty="0">
                <a:solidFill>
                  <a:schemeClr val="accent1"/>
                </a:solidFill>
              </a:rPr>
              <a:t>Figure 2.</a:t>
            </a:r>
          </a:p>
        </c:rich>
      </c:tx>
      <c:layout>
        <c:manualLayout>
          <c:xMode val="edge"/>
          <c:yMode val="edge"/>
          <c:x val="0.38297569874367432"/>
          <c:y val="2.8829115595824253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accent1"/>
              </a:solidFill>
              <a:latin typeface="+mn-lt"/>
              <a:ea typeface="+mn-ea"/>
              <a:cs typeface="+mn-cs"/>
            </a:defRPr>
          </a:pPr>
          <a:endParaRPr lang="fr-FR"/>
        </a:p>
      </c:txPr>
    </c:title>
    <c:autoTitleDeleted val="0"/>
    <c:plotArea>
      <c:layout>
        <c:manualLayout>
          <c:layoutTarget val="inner"/>
          <c:xMode val="edge"/>
          <c:yMode val="edge"/>
          <c:x val="0.17709608576490185"/>
          <c:y val="0.13898029334787448"/>
          <c:w val="0.62930324054840858"/>
          <c:h val="0.72733430572754532"/>
        </c:manualLayout>
      </c:layout>
      <c:doughnutChart>
        <c:varyColors val="1"/>
        <c:ser>
          <c:idx val="0"/>
          <c:order val="0"/>
          <c:tx>
            <c:strRef>
              <c:f>Feuil1!$B$1</c:f>
              <c:strCache>
                <c:ptCount val="1"/>
                <c:pt idx="0">
                  <c:v>Figure 1</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5-D338-A840-91F5-DD75FC69061A}"/>
              </c:ext>
            </c:extLst>
          </c:dPt>
          <c:dPt>
            <c:idx val="1"/>
            <c:bubble3D val="0"/>
            <c:spPr>
              <a:solidFill>
                <a:schemeClr val="accent5"/>
              </a:solidFill>
              <a:ln w="19050">
                <a:noFill/>
              </a:ln>
              <a:effectLst/>
            </c:spPr>
            <c:extLst>
              <c:ext xmlns:c16="http://schemas.microsoft.com/office/drawing/2014/chart" uri="{C3380CC4-5D6E-409C-BE32-E72D297353CC}">
                <c16:uniqueId val="{00000004-D338-A840-91F5-DD75FC69061A}"/>
              </c:ext>
            </c:extLst>
          </c:dPt>
          <c:dPt>
            <c:idx val="2"/>
            <c:bubble3D val="0"/>
            <c:spPr>
              <a:solidFill>
                <a:schemeClr val="accent5">
                  <a:lumMod val="60000"/>
                  <a:lumOff val="40000"/>
                </a:schemeClr>
              </a:solidFill>
              <a:ln w="19050">
                <a:noFill/>
              </a:ln>
              <a:effectLst/>
            </c:spPr>
            <c:extLst>
              <c:ext xmlns:c16="http://schemas.microsoft.com/office/drawing/2014/chart" uri="{C3380CC4-5D6E-409C-BE32-E72D297353CC}">
                <c16:uniqueId val="{00000003-D338-A840-91F5-DD75FC69061A}"/>
              </c:ext>
            </c:extLst>
          </c:dPt>
          <c:cat>
            <c:strRef>
              <c:f>Feuil1!$A$2:$A$4</c:f>
              <c:strCache>
                <c:ptCount val="3"/>
                <c:pt idx="0">
                  <c:v>Donnée 1</c:v>
                </c:pt>
                <c:pt idx="1">
                  <c:v>Donnée 2</c:v>
                </c:pt>
                <c:pt idx="2">
                  <c:v>Donnée 3</c:v>
                </c:pt>
              </c:strCache>
            </c:strRef>
          </c:cat>
          <c:val>
            <c:numRef>
              <c:f>Feuil1!$B$2:$B$4</c:f>
              <c:numCache>
                <c:formatCode>General</c:formatCode>
                <c:ptCount val="3"/>
                <c:pt idx="0">
                  <c:v>8.1999999999999993</c:v>
                </c:pt>
                <c:pt idx="1">
                  <c:v>3.2</c:v>
                </c:pt>
                <c:pt idx="2">
                  <c:v>1.4</c:v>
                </c:pt>
              </c:numCache>
            </c:numRef>
          </c:val>
          <c:extLst>
            <c:ext xmlns:c16="http://schemas.microsoft.com/office/drawing/2014/chart" uri="{C3380CC4-5D6E-409C-BE32-E72D297353CC}">
              <c16:uniqueId val="{00000000-D338-A840-91F5-DD75FC69061A}"/>
            </c:ext>
          </c:extLst>
        </c:ser>
        <c:dLbls>
          <c:showLegendKey val="0"/>
          <c:showVal val="0"/>
          <c:showCatName val="0"/>
          <c:showSerName val="0"/>
          <c:showPercent val="0"/>
          <c:showBubbleSize val="0"/>
          <c:showLeaderLines val="1"/>
        </c:dLbls>
        <c:firstSliceAng val="265"/>
        <c:holeSize val="59"/>
      </c:doughnutChart>
      <c:spPr>
        <a:noFill/>
        <a:ln>
          <a:noFill/>
        </a:ln>
        <a:effectLst/>
      </c:spPr>
    </c:plotArea>
    <c:legend>
      <c:legendPos val="b"/>
      <c:layout>
        <c:manualLayout>
          <c:xMode val="edge"/>
          <c:yMode val="edge"/>
          <c:x val="8.7855281025773418E-2"/>
          <c:y val="0.90088115390779799"/>
          <c:w val="0.80003083340644643"/>
          <c:h val="7.8876302681426286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8100">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accent1"/>
                </a:solidFill>
                <a:latin typeface="+mn-lt"/>
                <a:ea typeface="+mn-ea"/>
                <a:cs typeface="+mn-cs"/>
              </a:defRPr>
            </a:pPr>
            <a:r>
              <a:rPr lang="en-US" sz="2400" b="1" dirty="0">
                <a:solidFill>
                  <a:schemeClr val="accent1"/>
                </a:solidFill>
              </a:rPr>
              <a:t>Figure 1.</a:t>
            </a:r>
          </a:p>
        </c:rich>
      </c:tx>
      <c:layout>
        <c:manualLayout>
          <c:xMode val="edge"/>
          <c:yMode val="edge"/>
          <c:x val="0.38297569874367432"/>
          <c:y val="2.8829115595824253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accent1"/>
              </a:solidFill>
              <a:latin typeface="+mn-lt"/>
              <a:ea typeface="+mn-ea"/>
              <a:cs typeface="+mn-cs"/>
            </a:defRPr>
          </a:pPr>
          <a:endParaRPr lang="fr-FR"/>
        </a:p>
      </c:txPr>
    </c:title>
    <c:autoTitleDeleted val="0"/>
    <c:plotArea>
      <c:layout>
        <c:manualLayout>
          <c:layoutTarget val="inner"/>
          <c:xMode val="edge"/>
          <c:yMode val="edge"/>
          <c:x val="0.17709608576490185"/>
          <c:y val="0.13898029334787448"/>
          <c:w val="0.62930324054840858"/>
          <c:h val="0.72733430572754532"/>
        </c:manualLayout>
      </c:layout>
      <c:doughnutChart>
        <c:varyColors val="1"/>
        <c:ser>
          <c:idx val="0"/>
          <c:order val="0"/>
          <c:tx>
            <c:strRef>
              <c:f>Feuil1!$B$1</c:f>
              <c:strCache>
                <c:ptCount val="1"/>
                <c:pt idx="0">
                  <c:v>Figure 1</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5-D338-A840-91F5-DD75FC69061A}"/>
              </c:ext>
            </c:extLst>
          </c:dPt>
          <c:dPt>
            <c:idx val="1"/>
            <c:bubble3D val="0"/>
            <c:spPr>
              <a:solidFill>
                <a:schemeClr val="accent5"/>
              </a:solidFill>
              <a:ln w="19050">
                <a:noFill/>
              </a:ln>
              <a:effectLst/>
            </c:spPr>
            <c:extLst>
              <c:ext xmlns:c16="http://schemas.microsoft.com/office/drawing/2014/chart" uri="{C3380CC4-5D6E-409C-BE32-E72D297353CC}">
                <c16:uniqueId val="{00000004-D338-A840-91F5-DD75FC69061A}"/>
              </c:ext>
            </c:extLst>
          </c:dPt>
          <c:dPt>
            <c:idx val="2"/>
            <c:bubble3D val="0"/>
            <c:spPr>
              <a:solidFill>
                <a:schemeClr val="accent5">
                  <a:lumMod val="60000"/>
                  <a:lumOff val="40000"/>
                </a:schemeClr>
              </a:solidFill>
              <a:ln w="19050">
                <a:noFill/>
              </a:ln>
              <a:effectLst/>
            </c:spPr>
            <c:extLst>
              <c:ext xmlns:c16="http://schemas.microsoft.com/office/drawing/2014/chart" uri="{C3380CC4-5D6E-409C-BE32-E72D297353CC}">
                <c16:uniqueId val="{00000003-D338-A840-91F5-DD75FC69061A}"/>
              </c:ext>
            </c:extLst>
          </c:dPt>
          <c:cat>
            <c:strRef>
              <c:f>Feuil1!$A$2:$A$4</c:f>
              <c:strCache>
                <c:ptCount val="3"/>
                <c:pt idx="0">
                  <c:v>Donnée 1</c:v>
                </c:pt>
                <c:pt idx="1">
                  <c:v>Donnée 2</c:v>
                </c:pt>
                <c:pt idx="2">
                  <c:v>Donnée 3</c:v>
                </c:pt>
              </c:strCache>
            </c:strRef>
          </c:cat>
          <c:val>
            <c:numRef>
              <c:f>Feuil1!$B$2:$B$4</c:f>
              <c:numCache>
                <c:formatCode>General</c:formatCode>
                <c:ptCount val="3"/>
                <c:pt idx="0">
                  <c:v>8.1999999999999993</c:v>
                </c:pt>
                <c:pt idx="1">
                  <c:v>3.2</c:v>
                </c:pt>
                <c:pt idx="2">
                  <c:v>1.4</c:v>
                </c:pt>
              </c:numCache>
            </c:numRef>
          </c:val>
          <c:extLst>
            <c:ext xmlns:c16="http://schemas.microsoft.com/office/drawing/2014/chart" uri="{C3380CC4-5D6E-409C-BE32-E72D297353CC}">
              <c16:uniqueId val="{00000000-D338-A840-91F5-DD75FC69061A}"/>
            </c:ext>
          </c:extLst>
        </c:ser>
        <c:dLbls>
          <c:showLegendKey val="0"/>
          <c:showVal val="0"/>
          <c:showCatName val="0"/>
          <c:showSerName val="0"/>
          <c:showPercent val="0"/>
          <c:showBubbleSize val="0"/>
          <c:showLeaderLines val="1"/>
        </c:dLbls>
        <c:firstSliceAng val="130"/>
        <c:holeSize val="59"/>
      </c:doughnutChart>
      <c:spPr>
        <a:noFill/>
        <a:ln>
          <a:noFill/>
        </a:ln>
        <a:effectLst/>
      </c:spPr>
    </c:plotArea>
    <c:legend>
      <c:legendPos val="b"/>
      <c:layout>
        <c:manualLayout>
          <c:xMode val="edge"/>
          <c:yMode val="edge"/>
          <c:x val="8.7855281025773418E-2"/>
          <c:y val="0.90088115390779799"/>
          <c:w val="0.75449459884647052"/>
          <c:h val="7.5777911446127874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8100">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kumimoji="0" lang="en-US" sz="2400" b="1" i="0" u="none" strike="noStrike" kern="1200" cap="none" spc="0" normalizeH="0" baseline="0" noProof="0" dirty="0">
                <a:ln>
                  <a:noFill/>
                </a:ln>
                <a:solidFill>
                  <a:srgbClr val="1673B2"/>
                </a:solidFill>
                <a:effectLst/>
                <a:uLnTx/>
                <a:uFillTx/>
                <a:latin typeface="Calibri"/>
              </a:rPr>
              <a:t>Figure 3.</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Feuil1!$B$1</c:f>
              <c:strCache>
                <c:ptCount val="1"/>
                <c:pt idx="0">
                  <c:v>Résultats</c:v>
                </c:pt>
              </c:strCache>
            </c:strRef>
          </c:tx>
          <c:spPr>
            <a:solidFill>
              <a:schemeClr val="accent1"/>
            </a:solidFill>
            <a:ln w="19050">
              <a:noFill/>
            </a:ln>
            <a:effectLst/>
          </c:spPr>
          <c:invertIfNegative val="0"/>
          <c:dPt>
            <c:idx val="0"/>
            <c:invertIfNegative val="0"/>
            <c:bubble3D val="0"/>
            <c:spPr>
              <a:solidFill>
                <a:schemeClr val="tx2"/>
              </a:solidFill>
              <a:ln w="19050">
                <a:noFill/>
              </a:ln>
              <a:effectLst/>
            </c:spPr>
            <c:extLst>
              <c:ext xmlns:c16="http://schemas.microsoft.com/office/drawing/2014/chart" uri="{C3380CC4-5D6E-409C-BE32-E72D297353CC}">
                <c16:uniqueId val="{00000001-796E-814F-8FFD-3CE3D1965D68}"/>
              </c:ext>
            </c:extLst>
          </c:dPt>
          <c:dPt>
            <c:idx val="2"/>
            <c:invertIfNegative val="0"/>
            <c:bubble3D val="0"/>
            <c:spPr>
              <a:solidFill>
                <a:schemeClr val="accent5">
                  <a:lumMod val="75000"/>
                </a:schemeClr>
              </a:solidFill>
              <a:ln w="19050">
                <a:noFill/>
              </a:ln>
              <a:effectLst/>
            </c:spPr>
            <c:extLst>
              <c:ext xmlns:c16="http://schemas.microsoft.com/office/drawing/2014/chart" uri="{C3380CC4-5D6E-409C-BE32-E72D297353CC}">
                <c16:uniqueId val="{00000004-796E-814F-8FFD-3CE3D1965D68}"/>
              </c:ext>
            </c:extLst>
          </c:dPt>
          <c:dPt>
            <c:idx val="3"/>
            <c:invertIfNegative val="0"/>
            <c:bubble3D val="0"/>
            <c:spPr>
              <a:solidFill>
                <a:schemeClr val="accent5"/>
              </a:solidFill>
              <a:ln w="19050">
                <a:noFill/>
              </a:ln>
              <a:effectLst/>
            </c:spPr>
            <c:extLst>
              <c:ext xmlns:c16="http://schemas.microsoft.com/office/drawing/2014/chart" uri="{C3380CC4-5D6E-409C-BE32-E72D297353CC}">
                <c16:uniqueId val="{00000003-796E-814F-8FFD-3CE3D1965D68}"/>
              </c:ext>
            </c:extLst>
          </c:dPt>
          <c:dPt>
            <c:idx val="4"/>
            <c:invertIfNegative val="0"/>
            <c:bubble3D val="0"/>
            <c:spPr>
              <a:solidFill>
                <a:schemeClr val="accent1">
                  <a:lumMod val="20000"/>
                  <a:lumOff val="80000"/>
                </a:schemeClr>
              </a:solidFill>
              <a:ln w="19050">
                <a:noFill/>
              </a:ln>
              <a:effectLst/>
            </c:spPr>
            <c:extLst>
              <c:ext xmlns:c16="http://schemas.microsoft.com/office/drawing/2014/chart" uri="{C3380CC4-5D6E-409C-BE32-E72D297353CC}">
                <c16:uniqueId val="{00000002-796E-814F-8FFD-3CE3D1965D68}"/>
              </c:ext>
            </c:extLst>
          </c:dPt>
          <c:cat>
            <c:strRef>
              <c:f>Feuil1!$A$2:$A$6</c:f>
              <c:strCache>
                <c:ptCount val="5"/>
                <c:pt idx="0">
                  <c:v>Donnée 1</c:v>
                </c:pt>
                <c:pt idx="1">
                  <c:v>Donnée 2</c:v>
                </c:pt>
                <c:pt idx="2">
                  <c:v>Donnée 3</c:v>
                </c:pt>
                <c:pt idx="3">
                  <c:v>Donnée 4</c:v>
                </c:pt>
                <c:pt idx="4">
                  <c:v>Donnée 5</c:v>
                </c:pt>
              </c:strCache>
            </c:strRef>
          </c:cat>
          <c:val>
            <c:numRef>
              <c:f>Feuil1!$B$2:$B$6</c:f>
              <c:numCache>
                <c:formatCode>General</c:formatCode>
                <c:ptCount val="5"/>
                <c:pt idx="0">
                  <c:v>8.1999999999999993</c:v>
                </c:pt>
                <c:pt idx="1">
                  <c:v>3.2</c:v>
                </c:pt>
                <c:pt idx="2">
                  <c:v>1.4</c:v>
                </c:pt>
                <c:pt idx="3">
                  <c:v>4.5999999999999996</c:v>
                </c:pt>
                <c:pt idx="4">
                  <c:v>9.3000000000000007</c:v>
                </c:pt>
              </c:numCache>
            </c:numRef>
          </c:val>
          <c:extLst>
            <c:ext xmlns:c16="http://schemas.microsoft.com/office/drawing/2014/chart" uri="{C3380CC4-5D6E-409C-BE32-E72D297353CC}">
              <c16:uniqueId val="{00000000-796E-814F-8FFD-3CE3D1965D68}"/>
            </c:ext>
          </c:extLst>
        </c:ser>
        <c:dLbls>
          <c:showLegendKey val="0"/>
          <c:showVal val="0"/>
          <c:showCatName val="0"/>
          <c:showSerName val="0"/>
          <c:showPercent val="0"/>
          <c:showBubbleSize val="0"/>
        </c:dLbls>
        <c:gapWidth val="180"/>
        <c:overlap val="100"/>
        <c:axId val="34894432"/>
        <c:axId val="679122287"/>
      </c:barChart>
      <c:catAx>
        <c:axId val="34894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fr-FR"/>
          </a:p>
        </c:txPr>
        <c:crossAx val="679122287"/>
        <c:crosses val="autoZero"/>
        <c:auto val="1"/>
        <c:lblAlgn val="ctr"/>
        <c:lblOffset val="100"/>
        <c:noMultiLvlLbl val="0"/>
      </c:catAx>
      <c:valAx>
        <c:axId val="679122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34894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ACC1EA-781F-4E45-99CF-C0939FCEEFAC}" type="doc">
      <dgm:prSet loTypeId="urn:microsoft.com/office/officeart/2005/8/layout/hProcess6" loCatId="" qsTypeId="urn:microsoft.com/office/officeart/2005/8/quickstyle/simple1" qsCatId="simple" csTypeId="urn:microsoft.com/office/officeart/2005/8/colors/accent1_2" csCatId="accent1" phldr="1"/>
      <dgm:spPr/>
      <dgm:t>
        <a:bodyPr/>
        <a:lstStyle/>
        <a:p>
          <a:endParaRPr lang="fr-FR"/>
        </a:p>
      </dgm:t>
    </dgm:pt>
    <dgm:pt modelId="{AFB6093D-F71E-1F48-8F41-23C147FC2395}">
      <dgm:prSet phldrT="[Texte]" custT="1"/>
      <dgm:spPr>
        <a:solidFill>
          <a:schemeClr val="accent1"/>
        </a:solidFill>
        <a:ln>
          <a:noFill/>
        </a:ln>
      </dgm:spPr>
      <dgm:t>
        <a:bodyPr/>
        <a:lstStyle/>
        <a:p>
          <a:r>
            <a:rPr lang="fr-FR" sz="4000" b="1" dirty="0">
              <a:solidFill>
                <a:schemeClr val="bg2"/>
              </a:solidFill>
            </a:rPr>
            <a:t>1</a:t>
          </a:r>
        </a:p>
      </dgm:t>
    </dgm:pt>
    <dgm:pt modelId="{F7C84C34-5F91-724A-88DD-3B55D8BAEC65}" type="parTrans" cxnId="{B919E5F5-4C34-BB4A-9165-E39838C7B597}">
      <dgm:prSet/>
      <dgm:spPr/>
      <dgm:t>
        <a:bodyPr/>
        <a:lstStyle/>
        <a:p>
          <a:endParaRPr lang="fr-FR"/>
        </a:p>
      </dgm:t>
    </dgm:pt>
    <dgm:pt modelId="{838077B6-A73B-5E41-859F-47DB9B4D9297}" type="sibTrans" cxnId="{B919E5F5-4C34-BB4A-9165-E39838C7B597}">
      <dgm:prSet/>
      <dgm:spPr/>
      <dgm:t>
        <a:bodyPr/>
        <a:lstStyle/>
        <a:p>
          <a:endParaRPr lang="fr-FR"/>
        </a:p>
      </dgm:t>
    </dgm:pt>
    <dgm:pt modelId="{813F024C-85F3-1744-9BF3-A31B7E24DCE0}">
      <dgm:prSet phldrT="[Texte]" custT="1"/>
      <dgm:spPr>
        <a:solidFill>
          <a:schemeClr val="tx1">
            <a:lumMod val="10000"/>
            <a:lumOff val="90000"/>
            <a:alpha val="60000"/>
          </a:schemeClr>
        </a:solidFill>
        <a:ln w="38100" cap="flat" cmpd="sng" algn="ctr">
          <a:solidFill>
            <a:srgbClr val="151C20">
              <a:lumMod val="10000"/>
              <a:lumOff val="90000"/>
              <a:alpha val="90000"/>
            </a:srgbClr>
          </a:solidFill>
          <a:prstDash val="solid"/>
          <a:miter lim="800000"/>
        </a:ln>
        <a:effectLst/>
      </dgm:spPr>
      <dgm:t>
        <a:bodyPr spcFirstLastPara="0" vert="horz" wrap="square" lIns="81280" tIns="20320" rIns="40640" bIns="20320" numCol="1" spcCol="1270" anchor="ctr" anchorCtr="0"/>
        <a:lstStyle/>
        <a:p>
          <a:pPr>
            <a:buFont typeface="Courier New" panose="02070309020205020404" pitchFamily="49" charset="0"/>
            <a:buChar char="o"/>
          </a:pPr>
          <a:r>
            <a:rPr lang="fr-FR" sz="3200" b="1" kern="1200" dirty="0" err="1">
              <a:solidFill>
                <a:schemeClr val="tx2"/>
              </a:solidFill>
              <a:latin typeface="+mn-lt"/>
            </a:rPr>
            <a:t>Morb</a:t>
          </a:r>
          <a:endParaRPr lang="fr-FR" sz="3200" b="1" kern="1200" dirty="0">
            <a:solidFill>
              <a:srgbClr val="18539D"/>
            </a:solidFill>
            <a:latin typeface="+mn-lt"/>
            <a:ea typeface="+mn-ea"/>
            <a:cs typeface="+mn-cs"/>
          </a:endParaRPr>
        </a:p>
      </dgm:t>
    </dgm:pt>
    <dgm:pt modelId="{C94D74FF-157B-8B42-BA64-66174B972A41}" type="parTrans" cxnId="{B3838629-E868-C540-84D9-DFAACAAC0856}">
      <dgm:prSet/>
      <dgm:spPr/>
      <dgm:t>
        <a:bodyPr/>
        <a:lstStyle/>
        <a:p>
          <a:endParaRPr lang="fr-FR"/>
        </a:p>
      </dgm:t>
    </dgm:pt>
    <dgm:pt modelId="{B87ACAB4-2070-1243-8483-EC4DEE620D01}" type="sibTrans" cxnId="{B3838629-E868-C540-84D9-DFAACAAC0856}">
      <dgm:prSet/>
      <dgm:spPr/>
      <dgm:t>
        <a:bodyPr/>
        <a:lstStyle/>
        <a:p>
          <a:endParaRPr lang="fr-FR"/>
        </a:p>
      </dgm:t>
    </dgm:pt>
    <dgm:pt modelId="{1103C61F-8C0A-8D40-B5D8-C46F904713A6}">
      <dgm:prSet phldrT="[Texte]" custT="1"/>
      <dgm:spPr>
        <a:solidFill>
          <a:schemeClr val="accent1"/>
        </a:solidFill>
        <a:ln>
          <a:noFill/>
        </a:ln>
      </dgm:spPr>
      <dgm:t>
        <a:bodyPr/>
        <a:lstStyle/>
        <a:p>
          <a:r>
            <a:rPr lang="fr-FR" sz="4000" b="1" dirty="0">
              <a:solidFill>
                <a:schemeClr val="bg2"/>
              </a:solidFill>
            </a:rPr>
            <a:t>2</a:t>
          </a:r>
        </a:p>
      </dgm:t>
    </dgm:pt>
    <dgm:pt modelId="{6640D5A8-CCBB-B348-8B92-23686369600F}" type="parTrans" cxnId="{574F0013-B22A-C74D-944D-A466DE7C3232}">
      <dgm:prSet/>
      <dgm:spPr/>
      <dgm:t>
        <a:bodyPr/>
        <a:lstStyle/>
        <a:p>
          <a:endParaRPr lang="fr-FR"/>
        </a:p>
      </dgm:t>
    </dgm:pt>
    <dgm:pt modelId="{159DC717-2949-F741-8678-D622B45AD928}" type="sibTrans" cxnId="{574F0013-B22A-C74D-944D-A466DE7C3232}">
      <dgm:prSet/>
      <dgm:spPr/>
      <dgm:t>
        <a:bodyPr/>
        <a:lstStyle/>
        <a:p>
          <a:endParaRPr lang="fr-FR"/>
        </a:p>
      </dgm:t>
    </dgm:pt>
    <dgm:pt modelId="{64B808C0-C915-4746-AEF8-C4DCF64E0F27}">
      <dgm:prSet phldrT="[Texte]" custT="1"/>
      <dgm:spPr>
        <a:solidFill>
          <a:schemeClr val="tx1">
            <a:lumMod val="10000"/>
            <a:lumOff val="90000"/>
            <a:alpha val="60000"/>
          </a:schemeClr>
        </a:solidFill>
        <a:ln w="38100">
          <a:solidFill>
            <a:schemeClr val="tx1">
              <a:lumMod val="10000"/>
              <a:lumOff val="90000"/>
              <a:alpha val="90000"/>
            </a:schemeClr>
          </a:solidFill>
        </a:ln>
      </dgm:spPr>
      <dgm:t>
        <a:bodyPr/>
        <a:lstStyle/>
        <a:p>
          <a:pPr>
            <a:buFont typeface="Courier New" panose="02070309020205020404" pitchFamily="49" charset="0"/>
            <a:buChar char="o"/>
          </a:pPr>
          <a:r>
            <a:rPr lang="fr-FR" sz="3200" b="1" dirty="0" err="1">
              <a:solidFill>
                <a:schemeClr val="tx2"/>
              </a:solidFill>
              <a:latin typeface="+mn-lt"/>
            </a:rPr>
            <a:t>Morb</a:t>
          </a:r>
          <a:endParaRPr lang="fr-FR" sz="3200" b="1" dirty="0">
            <a:solidFill>
              <a:schemeClr val="tx2"/>
            </a:solidFill>
            <a:latin typeface="+mn-lt"/>
          </a:endParaRPr>
        </a:p>
      </dgm:t>
    </dgm:pt>
    <dgm:pt modelId="{99AF9FDD-8494-ED45-895E-45E5F13AF226}" type="parTrans" cxnId="{BAB38809-52C1-D44A-BD4D-31F5EFABCAFB}">
      <dgm:prSet/>
      <dgm:spPr/>
      <dgm:t>
        <a:bodyPr/>
        <a:lstStyle/>
        <a:p>
          <a:endParaRPr lang="fr-FR"/>
        </a:p>
      </dgm:t>
    </dgm:pt>
    <dgm:pt modelId="{B4DFA252-C957-D44C-B30A-4C1A1BEABFF4}" type="sibTrans" cxnId="{BAB38809-52C1-D44A-BD4D-31F5EFABCAFB}">
      <dgm:prSet/>
      <dgm:spPr/>
      <dgm:t>
        <a:bodyPr/>
        <a:lstStyle/>
        <a:p>
          <a:endParaRPr lang="fr-FR"/>
        </a:p>
      </dgm:t>
    </dgm:pt>
    <dgm:pt modelId="{90579306-1156-1845-88FC-05C933785C9B}">
      <dgm:prSet phldrT="[Texte]" custT="1"/>
      <dgm:spPr>
        <a:solidFill>
          <a:schemeClr val="accent1"/>
        </a:solidFill>
        <a:ln>
          <a:noFill/>
        </a:ln>
      </dgm:spPr>
      <dgm:t>
        <a:bodyPr/>
        <a:lstStyle/>
        <a:p>
          <a:r>
            <a:rPr lang="fr-FR" sz="4000" b="1" dirty="0">
              <a:solidFill>
                <a:schemeClr val="bg2"/>
              </a:solidFill>
            </a:rPr>
            <a:t>3</a:t>
          </a:r>
        </a:p>
      </dgm:t>
    </dgm:pt>
    <dgm:pt modelId="{CDE39D49-9517-E14A-B74D-61897DD77372}" type="parTrans" cxnId="{113B5646-A419-CA40-A3C4-2286ABA0DC1B}">
      <dgm:prSet/>
      <dgm:spPr/>
      <dgm:t>
        <a:bodyPr/>
        <a:lstStyle/>
        <a:p>
          <a:endParaRPr lang="fr-FR"/>
        </a:p>
      </dgm:t>
    </dgm:pt>
    <dgm:pt modelId="{D4FBA0EA-B421-9B44-8EC7-A2C18840CC9B}" type="sibTrans" cxnId="{113B5646-A419-CA40-A3C4-2286ABA0DC1B}">
      <dgm:prSet/>
      <dgm:spPr/>
      <dgm:t>
        <a:bodyPr/>
        <a:lstStyle/>
        <a:p>
          <a:endParaRPr lang="fr-FR"/>
        </a:p>
      </dgm:t>
    </dgm:pt>
    <dgm:pt modelId="{5BF0BC97-E575-5548-AC2D-27F0710FA572}">
      <dgm:prSet phldrT="[Texte]" custT="1"/>
      <dgm:spPr>
        <a:solidFill>
          <a:schemeClr val="tx1">
            <a:lumMod val="10000"/>
            <a:lumOff val="90000"/>
            <a:alpha val="60000"/>
          </a:schemeClr>
        </a:solidFill>
        <a:ln w="38100">
          <a:solidFill>
            <a:schemeClr val="tx1">
              <a:lumMod val="10000"/>
              <a:lumOff val="90000"/>
              <a:alpha val="90000"/>
            </a:schemeClr>
          </a:solidFill>
        </a:ln>
      </dgm:spPr>
      <dgm:t>
        <a:bodyPr/>
        <a:lstStyle/>
        <a:p>
          <a:pPr>
            <a:buFont typeface="Courier New" panose="02070309020205020404" pitchFamily="49" charset="0"/>
            <a:buChar char="o"/>
          </a:pPr>
          <a:r>
            <a:rPr lang="fr-FR" sz="3200" b="1" dirty="0" err="1">
              <a:solidFill>
                <a:schemeClr val="tx2"/>
              </a:solidFill>
              <a:latin typeface="+mn-lt"/>
            </a:rPr>
            <a:t>Morb</a:t>
          </a:r>
          <a:endParaRPr lang="fr-FR" sz="3200" b="1" dirty="0">
            <a:solidFill>
              <a:schemeClr val="tx2"/>
            </a:solidFill>
            <a:latin typeface="+mn-lt"/>
          </a:endParaRPr>
        </a:p>
      </dgm:t>
    </dgm:pt>
    <dgm:pt modelId="{456CA78F-4898-514C-BA1E-A9B7EE635944}" type="parTrans" cxnId="{66AE2628-1DE8-7044-A1D6-3D2220E95959}">
      <dgm:prSet/>
      <dgm:spPr/>
      <dgm:t>
        <a:bodyPr/>
        <a:lstStyle/>
        <a:p>
          <a:endParaRPr lang="fr-FR"/>
        </a:p>
      </dgm:t>
    </dgm:pt>
    <dgm:pt modelId="{F8BC9DE9-6AF9-9E46-B729-8CC458E31D13}" type="sibTrans" cxnId="{66AE2628-1DE8-7044-A1D6-3D2220E95959}">
      <dgm:prSet/>
      <dgm:spPr/>
      <dgm:t>
        <a:bodyPr/>
        <a:lstStyle/>
        <a:p>
          <a:endParaRPr lang="fr-FR"/>
        </a:p>
      </dgm:t>
    </dgm:pt>
    <dgm:pt modelId="{FC38F31F-9779-D540-BB8F-2E749F4FD842}">
      <dgm:prSet phldrT="[Texte]" custT="1"/>
      <dgm:spPr>
        <a:solidFill>
          <a:schemeClr val="tx1">
            <a:lumMod val="10000"/>
            <a:lumOff val="90000"/>
            <a:alpha val="60000"/>
          </a:schemeClr>
        </a:solidFill>
        <a:ln w="38100" cap="flat" cmpd="sng" algn="ctr">
          <a:solidFill>
            <a:srgbClr val="151C20">
              <a:lumMod val="10000"/>
              <a:lumOff val="90000"/>
              <a:alpha val="90000"/>
            </a:srgbClr>
          </a:solidFill>
          <a:prstDash val="solid"/>
          <a:miter lim="800000"/>
        </a:ln>
        <a:effectLst/>
      </dgm:spPr>
      <dgm:t>
        <a:bodyPr spcFirstLastPara="0" vert="horz" wrap="square" lIns="81280" tIns="20320" rIns="40640" bIns="20320" numCol="1" spcCol="1270" anchor="ctr" anchorCtr="0"/>
        <a:lstStyle/>
        <a:p>
          <a:pPr>
            <a:buFont typeface="Courier New" panose="02070309020205020404" pitchFamily="49" charset="0"/>
            <a:buChar char="o"/>
          </a:pPr>
          <a:r>
            <a:rPr lang="fr-FR" sz="3200" b="1" kern="1200" dirty="0" err="1">
              <a:solidFill>
                <a:srgbClr val="18539D"/>
              </a:solidFill>
              <a:latin typeface="+mn-lt"/>
              <a:ea typeface="+mn-ea"/>
              <a:cs typeface="+mn-cs"/>
            </a:rPr>
            <a:t>Fusce</a:t>
          </a:r>
          <a:endParaRPr lang="fr-FR" sz="3200" b="1" kern="1200" dirty="0">
            <a:solidFill>
              <a:srgbClr val="18539D"/>
            </a:solidFill>
            <a:latin typeface="+mn-lt"/>
            <a:ea typeface="+mn-ea"/>
            <a:cs typeface="+mn-cs"/>
          </a:endParaRPr>
        </a:p>
      </dgm:t>
    </dgm:pt>
    <dgm:pt modelId="{16EB6C09-0DAC-124C-9A99-8F800AE45612}" type="parTrans" cxnId="{4820B491-884F-B848-8316-6878FDE06E99}">
      <dgm:prSet/>
      <dgm:spPr/>
      <dgm:t>
        <a:bodyPr/>
        <a:lstStyle/>
        <a:p>
          <a:endParaRPr lang="fr-FR"/>
        </a:p>
      </dgm:t>
    </dgm:pt>
    <dgm:pt modelId="{C07998BC-5508-794D-803D-DC739DAA420E}" type="sibTrans" cxnId="{4820B491-884F-B848-8316-6878FDE06E99}">
      <dgm:prSet/>
      <dgm:spPr/>
      <dgm:t>
        <a:bodyPr/>
        <a:lstStyle/>
        <a:p>
          <a:endParaRPr lang="fr-FR"/>
        </a:p>
      </dgm:t>
    </dgm:pt>
    <dgm:pt modelId="{8032FA2A-42B3-0348-9E98-563D1F5C8DA3}">
      <dgm:prSet custT="1"/>
      <dgm:spPr>
        <a:solidFill>
          <a:schemeClr val="tx1">
            <a:lumMod val="10000"/>
            <a:lumOff val="90000"/>
            <a:alpha val="60000"/>
          </a:schemeClr>
        </a:solidFill>
      </dgm:spPr>
      <dgm:t>
        <a:bodyPr/>
        <a:lstStyle/>
        <a:p>
          <a:pPr>
            <a:buFont typeface="Courier New" panose="02070309020205020404" pitchFamily="49" charset="0"/>
            <a:buChar char="o"/>
          </a:pPr>
          <a:r>
            <a:rPr lang="fr-FR" sz="3200" b="1" dirty="0" err="1">
              <a:solidFill>
                <a:srgbClr val="18539D"/>
              </a:solidFill>
              <a:latin typeface="+mn-lt"/>
              <a:ea typeface="+mn-ea"/>
              <a:cs typeface="+mn-cs"/>
            </a:rPr>
            <a:t>Fusce</a:t>
          </a:r>
          <a:endParaRPr lang="fr-FR" sz="3200" b="1" dirty="0">
            <a:solidFill>
              <a:srgbClr val="18539D"/>
            </a:solidFill>
            <a:latin typeface="+mn-lt"/>
            <a:ea typeface="+mn-ea"/>
            <a:cs typeface="+mn-cs"/>
          </a:endParaRPr>
        </a:p>
      </dgm:t>
    </dgm:pt>
    <dgm:pt modelId="{7D0E9909-BEE2-AE48-A6F4-5E7B7BA15DA8}" type="parTrans" cxnId="{3E686DF4-548D-B34C-9088-28091714E624}">
      <dgm:prSet/>
      <dgm:spPr/>
      <dgm:t>
        <a:bodyPr/>
        <a:lstStyle/>
        <a:p>
          <a:endParaRPr lang="fr-FR"/>
        </a:p>
      </dgm:t>
    </dgm:pt>
    <dgm:pt modelId="{2928F43A-69EC-F843-8DB6-1E68F79120D9}" type="sibTrans" cxnId="{3E686DF4-548D-B34C-9088-28091714E624}">
      <dgm:prSet/>
      <dgm:spPr/>
      <dgm:t>
        <a:bodyPr/>
        <a:lstStyle/>
        <a:p>
          <a:endParaRPr lang="fr-FR"/>
        </a:p>
      </dgm:t>
    </dgm:pt>
    <dgm:pt modelId="{FDA3009B-C2C7-1545-93F1-F612AF5622FB}">
      <dgm:prSet custT="1"/>
      <dgm:spPr>
        <a:solidFill>
          <a:schemeClr val="tx1">
            <a:lumMod val="10000"/>
            <a:lumOff val="90000"/>
            <a:alpha val="60000"/>
          </a:schemeClr>
        </a:solidFill>
      </dgm:spPr>
      <dgm:t>
        <a:bodyPr/>
        <a:lstStyle/>
        <a:p>
          <a:pPr>
            <a:buFont typeface="Courier New" panose="02070309020205020404" pitchFamily="49" charset="0"/>
            <a:buChar char="o"/>
          </a:pPr>
          <a:r>
            <a:rPr lang="fr-FR" sz="3200" b="1" dirty="0" err="1">
              <a:solidFill>
                <a:srgbClr val="18539D"/>
              </a:solidFill>
              <a:latin typeface="+mn-lt"/>
              <a:ea typeface="+mn-ea"/>
              <a:cs typeface="+mn-cs"/>
            </a:rPr>
            <a:t>Fusce</a:t>
          </a:r>
          <a:endParaRPr lang="fr-FR" sz="3200" b="1" dirty="0">
            <a:solidFill>
              <a:srgbClr val="18539D"/>
            </a:solidFill>
            <a:latin typeface="+mn-lt"/>
            <a:ea typeface="+mn-ea"/>
            <a:cs typeface="+mn-cs"/>
          </a:endParaRPr>
        </a:p>
      </dgm:t>
    </dgm:pt>
    <dgm:pt modelId="{2B4BD6DF-A3BC-BA49-8BBF-BB6B31C4E184}" type="parTrans" cxnId="{99B9D3AD-9997-244F-8893-F8305F70C9FE}">
      <dgm:prSet/>
      <dgm:spPr/>
      <dgm:t>
        <a:bodyPr/>
        <a:lstStyle/>
        <a:p>
          <a:endParaRPr lang="fr-FR"/>
        </a:p>
      </dgm:t>
    </dgm:pt>
    <dgm:pt modelId="{E395D159-EF28-3C42-8CFC-3C2B94631A7C}" type="sibTrans" cxnId="{99B9D3AD-9997-244F-8893-F8305F70C9FE}">
      <dgm:prSet/>
      <dgm:spPr/>
      <dgm:t>
        <a:bodyPr/>
        <a:lstStyle/>
        <a:p>
          <a:endParaRPr lang="fr-FR"/>
        </a:p>
      </dgm:t>
    </dgm:pt>
    <dgm:pt modelId="{8C0F7658-BCD6-1544-8807-152D81150CE0}" type="pres">
      <dgm:prSet presAssocID="{51ACC1EA-781F-4E45-99CF-C0939FCEEFAC}" presName="theList" presStyleCnt="0">
        <dgm:presLayoutVars>
          <dgm:dir/>
          <dgm:animLvl val="lvl"/>
          <dgm:resizeHandles val="exact"/>
        </dgm:presLayoutVars>
      </dgm:prSet>
      <dgm:spPr/>
    </dgm:pt>
    <dgm:pt modelId="{F479F9C8-06D4-584D-8F18-AB53036CA549}" type="pres">
      <dgm:prSet presAssocID="{AFB6093D-F71E-1F48-8F41-23C147FC2395}" presName="compNode" presStyleCnt="0"/>
      <dgm:spPr/>
    </dgm:pt>
    <dgm:pt modelId="{EADB7392-E9AD-2046-8EC2-A0708B81F027}" type="pres">
      <dgm:prSet presAssocID="{AFB6093D-F71E-1F48-8F41-23C147FC2395}" presName="noGeometry" presStyleCnt="0"/>
      <dgm:spPr/>
    </dgm:pt>
    <dgm:pt modelId="{BD331A58-BCCE-F04E-BB04-35FDDFC57C83}" type="pres">
      <dgm:prSet presAssocID="{AFB6093D-F71E-1F48-8F41-23C147FC2395}" presName="childTextVisible" presStyleLbl="bgAccFollowNode1" presStyleIdx="0" presStyleCnt="3" custScaleY="105651" custLinFactNeighborY="2631">
        <dgm:presLayoutVars>
          <dgm:bulletEnabled val="1"/>
        </dgm:presLayoutVars>
      </dgm:prSet>
      <dgm:spPr>
        <a:xfrm>
          <a:off x="834627" y="465442"/>
          <a:ext cx="3313406" cy="3060006"/>
        </a:xfrm>
        <a:prstGeom prst="rightArrow">
          <a:avLst>
            <a:gd name="adj1" fmla="val 70000"/>
            <a:gd name="adj2" fmla="val 50000"/>
          </a:avLst>
        </a:prstGeom>
      </dgm:spPr>
    </dgm:pt>
    <dgm:pt modelId="{AA1ED2EC-261F-0D4A-A41F-72C467A9FDA4}" type="pres">
      <dgm:prSet presAssocID="{AFB6093D-F71E-1F48-8F41-23C147FC2395}" presName="childTextHidden" presStyleLbl="bgAccFollowNode1" presStyleIdx="0" presStyleCnt="3"/>
      <dgm:spPr/>
    </dgm:pt>
    <dgm:pt modelId="{41BCCDDE-FD2D-6341-8116-87869513DF63}" type="pres">
      <dgm:prSet presAssocID="{AFB6093D-F71E-1F48-8F41-23C147FC2395}" presName="parentText" presStyleLbl="node1" presStyleIdx="0" presStyleCnt="3" custScaleX="90240" custScaleY="90240" custLinFactNeighborY="3066">
        <dgm:presLayoutVars>
          <dgm:chMax val="1"/>
          <dgm:bulletEnabled val="1"/>
        </dgm:presLayoutVars>
      </dgm:prSet>
      <dgm:spPr/>
    </dgm:pt>
    <dgm:pt modelId="{86C3DD79-1D72-FC44-B423-DBA7E1C939B7}" type="pres">
      <dgm:prSet presAssocID="{AFB6093D-F71E-1F48-8F41-23C147FC2395}" presName="aSpace" presStyleCnt="0"/>
      <dgm:spPr/>
    </dgm:pt>
    <dgm:pt modelId="{45EEE156-7CAD-F240-A59F-53A01D855295}" type="pres">
      <dgm:prSet presAssocID="{1103C61F-8C0A-8D40-B5D8-C46F904713A6}" presName="compNode" presStyleCnt="0"/>
      <dgm:spPr/>
    </dgm:pt>
    <dgm:pt modelId="{4C96989D-9D29-934C-86CB-22AF08E4B43B}" type="pres">
      <dgm:prSet presAssocID="{1103C61F-8C0A-8D40-B5D8-C46F904713A6}" presName="noGeometry" presStyleCnt="0"/>
      <dgm:spPr/>
    </dgm:pt>
    <dgm:pt modelId="{061F8242-3B64-8244-A950-689FDC2F56B2}" type="pres">
      <dgm:prSet presAssocID="{1103C61F-8C0A-8D40-B5D8-C46F904713A6}" presName="childTextVisible" presStyleLbl="bgAccFollowNode1" presStyleIdx="1" presStyleCnt="3" custScaleY="105651" custLinFactNeighborY="2631">
        <dgm:presLayoutVars>
          <dgm:bulletEnabled val="1"/>
        </dgm:presLayoutVars>
      </dgm:prSet>
      <dgm:spPr/>
    </dgm:pt>
    <dgm:pt modelId="{3E2F183D-69CA-894D-8405-F06E30744737}" type="pres">
      <dgm:prSet presAssocID="{1103C61F-8C0A-8D40-B5D8-C46F904713A6}" presName="childTextHidden" presStyleLbl="bgAccFollowNode1" presStyleIdx="1" presStyleCnt="3"/>
      <dgm:spPr/>
    </dgm:pt>
    <dgm:pt modelId="{822A120A-259F-534C-8638-3516CCDA521E}" type="pres">
      <dgm:prSet presAssocID="{1103C61F-8C0A-8D40-B5D8-C46F904713A6}" presName="parentText" presStyleLbl="node1" presStyleIdx="1" presStyleCnt="3" custScaleX="90240" custScaleY="90240" custLinFactNeighborY="3066">
        <dgm:presLayoutVars>
          <dgm:chMax val="1"/>
          <dgm:bulletEnabled val="1"/>
        </dgm:presLayoutVars>
      </dgm:prSet>
      <dgm:spPr/>
    </dgm:pt>
    <dgm:pt modelId="{28F2AEF1-65AB-E749-A60A-2BEE41224297}" type="pres">
      <dgm:prSet presAssocID="{1103C61F-8C0A-8D40-B5D8-C46F904713A6}" presName="aSpace" presStyleCnt="0"/>
      <dgm:spPr/>
    </dgm:pt>
    <dgm:pt modelId="{EDB9033D-671C-4F4A-93B6-414AB2E622B4}" type="pres">
      <dgm:prSet presAssocID="{90579306-1156-1845-88FC-05C933785C9B}" presName="compNode" presStyleCnt="0"/>
      <dgm:spPr/>
    </dgm:pt>
    <dgm:pt modelId="{6A13286D-8084-744C-ADC8-260AE0280F33}" type="pres">
      <dgm:prSet presAssocID="{90579306-1156-1845-88FC-05C933785C9B}" presName="noGeometry" presStyleCnt="0"/>
      <dgm:spPr/>
    </dgm:pt>
    <dgm:pt modelId="{FF5A6FBC-323C-0944-A40C-0AD87D97E9A6}" type="pres">
      <dgm:prSet presAssocID="{90579306-1156-1845-88FC-05C933785C9B}" presName="childTextVisible" presStyleLbl="bgAccFollowNode1" presStyleIdx="2" presStyleCnt="3" custScaleY="105651" custLinFactNeighborY="2631">
        <dgm:presLayoutVars>
          <dgm:bulletEnabled val="1"/>
        </dgm:presLayoutVars>
      </dgm:prSet>
      <dgm:spPr/>
    </dgm:pt>
    <dgm:pt modelId="{5E005BFA-E840-F840-9ACF-F2BF7A1B7205}" type="pres">
      <dgm:prSet presAssocID="{90579306-1156-1845-88FC-05C933785C9B}" presName="childTextHidden" presStyleLbl="bgAccFollowNode1" presStyleIdx="2" presStyleCnt="3"/>
      <dgm:spPr/>
    </dgm:pt>
    <dgm:pt modelId="{815C7537-91D9-3E40-8AAC-EBEB6C7DB1B8}" type="pres">
      <dgm:prSet presAssocID="{90579306-1156-1845-88FC-05C933785C9B}" presName="parentText" presStyleLbl="node1" presStyleIdx="2" presStyleCnt="3" custScaleX="90240" custScaleY="90240" custLinFactNeighborY="3066">
        <dgm:presLayoutVars>
          <dgm:chMax val="1"/>
          <dgm:bulletEnabled val="1"/>
        </dgm:presLayoutVars>
      </dgm:prSet>
      <dgm:spPr/>
    </dgm:pt>
  </dgm:ptLst>
  <dgm:cxnLst>
    <dgm:cxn modelId="{43A18D02-B133-C34F-999F-7194EEAF5157}" type="presOf" srcId="{AFB6093D-F71E-1F48-8F41-23C147FC2395}" destId="{41BCCDDE-FD2D-6341-8116-87869513DF63}" srcOrd="0" destOrd="0" presId="urn:microsoft.com/office/officeart/2005/8/layout/hProcess6"/>
    <dgm:cxn modelId="{BAB38809-52C1-D44A-BD4D-31F5EFABCAFB}" srcId="{1103C61F-8C0A-8D40-B5D8-C46F904713A6}" destId="{64B808C0-C915-4746-AEF8-C4DCF64E0F27}" srcOrd="0" destOrd="0" parTransId="{99AF9FDD-8494-ED45-895E-45E5F13AF226}" sibTransId="{B4DFA252-C957-D44C-B30A-4C1A1BEABFF4}"/>
    <dgm:cxn modelId="{574F0013-B22A-C74D-944D-A466DE7C3232}" srcId="{51ACC1EA-781F-4E45-99CF-C0939FCEEFAC}" destId="{1103C61F-8C0A-8D40-B5D8-C46F904713A6}" srcOrd="1" destOrd="0" parTransId="{6640D5A8-CCBB-B348-8B92-23686369600F}" sibTransId="{159DC717-2949-F741-8678-D622B45AD928}"/>
    <dgm:cxn modelId="{2D01571A-2BE3-7D49-A8AA-BEFBE4614E61}" type="presOf" srcId="{8032FA2A-42B3-0348-9E98-563D1F5C8DA3}" destId="{3E2F183D-69CA-894D-8405-F06E30744737}" srcOrd="1" destOrd="1" presId="urn:microsoft.com/office/officeart/2005/8/layout/hProcess6"/>
    <dgm:cxn modelId="{66AE2628-1DE8-7044-A1D6-3D2220E95959}" srcId="{90579306-1156-1845-88FC-05C933785C9B}" destId="{5BF0BC97-E575-5548-AC2D-27F0710FA572}" srcOrd="0" destOrd="0" parTransId="{456CA78F-4898-514C-BA1E-A9B7EE635944}" sibTransId="{F8BC9DE9-6AF9-9E46-B729-8CC458E31D13}"/>
    <dgm:cxn modelId="{D1336E28-8843-B349-AF09-79935FBAC96D}" type="presOf" srcId="{FC38F31F-9779-D540-BB8F-2E749F4FD842}" destId="{BD331A58-BCCE-F04E-BB04-35FDDFC57C83}" srcOrd="0" destOrd="1" presId="urn:microsoft.com/office/officeart/2005/8/layout/hProcess6"/>
    <dgm:cxn modelId="{B3838629-E868-C540-84D9-DFAACAAC0856}" srcId="{AFB6093D-F71E-1F48-8F41-23C147FC2395}" destId="{813F024C-85F3-1744-9BF3-A31B7E24DCE0}" srcOrd="0" destOrd="0" parTransId="{C94D74FF-157B-8B42-BA64-66174B972A41}" sibTransId="{B87ACAB4-2070-1243-8483-EC4DEE620D01}"/>
    <dgm:cxn modelId="{113B5646-A419-CA40-A3C4-2286ABA0DC1B}" srcId="{51ACC1EA-781F-4E45-99CF-C0939FCEEFAC}" destId="{90579306-1156-1845-88FC-05C933785C9B}" srcOrd="2" destOrd="0" parTransId="{CDE39D49-9517-E14A-B74D-61897DD77372}" sibTransId="{D4FBA0EA-B421-9B44-8EC7-A2C18840CC9B}"/>
    <dgm:cxn modelId="{CADF1D49-F1B9-3345-9BF6-A989FF93477D}" type="presOf" srcId="{1103C61F-8C0A-8D40-B5D8-C46F904713A6}" destId="{822A120A-259F-534C-8638-3516CCDA521E}" srcOrd="0" destOrd="0" presId="urn:microsoft.com/office/officeart/2005/8/layout/hProcess6"/>
    <dgm:cxn modelId="{F6E4495F-5ADB-F243-85D1-55B45D1783C4}" type="presOf" srcId="{FC38F31F-9779-D540-BB8F-2E749F4FD842}" destId="{AA1ED2EC-261F-0D4A-A41F-72C467A9FDA4}" srcOrd="1" destOrd="1" presId="urn:microsoft.com/office/officeart/2005/8/layout/hProcess6"/>
    <dgm:cxn modelId="{C51EEF85-BCC8-544B-A945-7B39BA0F6A54}" type="presOf" srcId="{5BF0BC97-E575-5548-AC2D-27F0710FA572}" destId="{FF5A6FBC-323C-0944-A40C-0AD87D97E9A6}" srcOrd="0" destOrd="0" presId="urn:microsoft.com/office/officeart/2005/8/layout/hProcess6"/>
    <dgm:cxn modelId="{03380B90-7EAA-C444-B826-3046DEECB761}" type="presOf" srcId="{FDA3009B-C2C7-1545-93F1-F612AF5622FB}" destId="{FF5A6FBC-323C-0944-A40C-0AD87D97E9A6}" srcOrd="0" destOrd="1" presId="urn:microsoft.com/office/officeart/2005/8/layout/hProcess6"/>
    <dgm:cxn modelId="{4820B491-884F-B848-8316-6878FDE06E99}" srcId="{AFB6093D-F71E-1F48-8F41-23C147FC2395}" destId="{FC38F31F-9779-D540-BB8F-2E749F4FD842}" srcOrd="1" destOrd="0" parTransId="{16EB6C09-0DAC-124C-9A99-8F800AE45612}" sibTransId="{C07998BC-5508-794D-803D-DC739DAA420E}"/>
    <dgm:cxn modelId="{D5431F9D-881B-0F45-96E5-AB0DCACA848A}" type="presOf" srcId="{64B808C0-C915-4746-AEF8-C4DCF64E0F27}" destId="{061F8242-3B64-8244-A950-689FDC2F56B2}" srcOrd="0" destOrd="0" presId="urn:microsoft.com/office/officeart/2005/8/layout/hProcess6"/>
    <dgm:cxn modelId="{7A14A59D-C659-BF48-9076-4B4928086BA9}" type="presOf" srcId="{813F024C-85F3-1744-9BF3-A31B7E24DCE0}" destId="{AA1ED2EC-261F-0D4A-A41F-72C467A9FDA4}" srcOrd="1" destOrd="0" presId="urn:microsoft.com/office/officeart/2005/8/layout/hProcess6"/>
    <dgm:cxn modelId="{4C0358AD-7739-E44F-B11A-E76898563C48}" type="presOf" srcId="{813F024C-85F3-1744-9BF3-A31B7E24DCE0}" destId="{BD331A58-BCCE-F04E-BB04-35FDDFC57C83}" srcOrd="0" destOrd="0" presId="urn:microsoft.com/office/officeart/2005/8/layout/hProcess6"/>
    <dgm:cxn modelId="{99B9D3AD-9997-244F-8893-F8305F70C9FE}" srcId="{90579306-1156-1845-88FC-05C933785C9B}" destId="{FDA3009B-C2C7-1545-93F1-F612AF5622FB}" srcOrd="1" destOrd="0" parTransId="{2B4BD6DF-A3BC-BA49-8BBF-BB6B31C4E184}" sibTransId="{E395D159-EF28-3C42-8CFC-3C2B94631A7C}"/>
    <dgm:cxn modelId="{FD7941B4-0FA9-4949-94AC-931DA421BE79}" type="presOf" srcId="{51ACC1EA-781F-4E45-99CF-C0939FCEEFAC}" destId="{8C0F7658-BCD6-1544-8807-152D81150CE0}" srcOrd="0" destOrd="0" presId="urn:microsoft.com/office/officeart/2005/8/layout/hProcess6"/>
    <dgm:cxn modelId="{616F0FD2-21DE-DA49-AB3B-F60614AB5020}" type="presOf" srcId="{8032FA2A-42B3-0348-9E98-563D1F5C8DA3}" destId="{061F8242-3B64-8244-A950-689FDC2F56B2}" srcOrd="0" destOrd="1" presId="urn:microsoft.com/office/officeart/2005/8/layout/hProcess6"/>
    <dgm:cxn modelId="{91A15AEC-3DD4-AB4F-8056-8151021E886C}" type="presOf" srcId="{90579306-1156-1845-88FC-05C933785C9B}" destId="{815C7537-91D9-3E40-8AAC-EBEB6C7DB1B8}" srcOrd="0" destOrd="0" presId="urn:microsoft.com/office/officeart/2005/8/layout/hProcess6"/>
    <dgm:cxn modelId="{A0463DEE-9E46-0E4E-A7DC-178EF6D5323E}" type="presOf" srcId="{FDA3009B-C2C7-1545-93F1-F612AF5622FB}" destId="{5E005BFA-E840-F840-9ACF-F2BF7A1B7205}" srcOrd="1" destOrd="1" presId="urn:microsoft.com/office/officeart/2005/8/layout/hProcess6"/>
    <dgm:cxn modelId="{1FFCF5EF-14A3-B744-9E15-13ECF679B6E4}" type="presOf" srcId="{64B808C0-C915-4746-AEF8-C4DCF64E0F27}" destId="{3E2F183D-69CA-894D-8405-F06E30744737}" srcOrd="1" destOrd="0" presId="urn:microsoft.com/office/officeart/2005/8/layout/hProcess6"/>
    <dgm:cxn modelId="{A8A6FCF2-04DC-A441-9752-E42E60C750DE}" type="presOf" srcId="{5BF0BC97-E575-5548-AC2D-27F0710FA572}" destId="{5E005BFA-E840-F840-9ACF-F2BF7A1B7205}" srcOrd="1" destOrd="0" presId="urn:microsoft.com/office/officeart/2005/8/layout/hProcess6"/>
    <dgm:cxn modelId="{3E686DF4-548D-B34C-9088-28091714E624}" srcId="{1103C61F-8C0A-8D40-B5D8-C46F904713A6}" destId="{8032FA2A-42B3-0348-9E98-563D1F5C8DA3}" srcOrd="1" destOrd="0" parTransId="{7D0E9909-BEE2-AE48-A6F4-5E7B7BA15DA8}" sibTransId="{2928F43A-69EC-F843-8DB6-1E68F79120D9}"/>
    <dgm:cxn modelId="{B919E5F5-4C34-BB4A-9165-E39838C7B597}" srcId="{51ACC1EA-781F-4E45-99CF-C0939FCEEFAC}" destId="{AFB6093D-F71E-1F48-8F41-23C147FC2395}" srcOrd="0" destOrd="0" parTransId="{F7C84C34-5F91-724A-88DD-3B55D8BAEC65}" sibTransId="{838077B6-A73B-5E41-859F-47DB9B4D9297}"/>
    <dgm:cxn modelId="{EE7E6DA9-7726-B944-B3B7-E364E0FEF45F}" type="presParOf" srcId="{8C0F7658-BCD6-1544-8807-152D81150CE0}" destId="{F479F9C8-06D4-584D-8F18-AB53036CA549}" srcOrd="0" destOrd="0" presId="urn:microsoft.com/office/officeart/2005/8/layout/hProcess6"/>
    <dgm:cxn modelId="{368C4D5D-190F-1143-91DD-F4B1728F4A87}" type="presParOf" srcId="{F479F9C8-06D4-584D-8F18-AB53036CA549}" destId="{EADB7392-E9AD-2046-8EC2-A0708B81F027}" srcOrd="0" destOrd="0" presId="urn:microsoft.com/office/officeart/2005/8/layout/hProcess6"/>
    <dgm:cxn modelId="{1EE219F7-09D6-8547-8954-CD2C0CFBC70C}" type="presParOf" srcId="{F479F9C8-06D4-584D-8F18-AB53036CA549}" destId="{BD331A58-BCCE-F04E-BB04-35FDDFC57C83}" srcOrd="1" destOrd="0" presId="urn:microsoft.com/office/officeart/2005/8/layout/hProcess6"/>
    <dgm:cxn modelId="{D13014DD-453F-5D41-BA42-4BA0B8F48B04}" type="presParOf" srcId="{F479F9C8-06D4-584D-8F18-AB53036CA549}" destId="{AA1ED2EC-261F-0D4A-A41F-72C467A9FDA4}" srcOrd="2" destOrd="0" presId="urn:microsoft.com/office/officeart/2005/8/layout/hProcess6"/>
    <dgm:cxn modelId="{EAB2419B-ECFF-9A47-ABFF-1072A1841571}" type="presParOf" srcId="{F479F9C8-06D4-584D-8F18-AB53036CA549}" destId="{41BCCDDE-FD2D-6341-8116-87869513DF63}" srcOrd="3" destOrd="0" presId="urn:microsoft.com/office/officeart/2005/8/layout/hProcess6"/>
    <dgm:cxn modelId="{1269E393-FB1B-6743-8246-99F0F5754714}" type="presParOf" srcId="{8C0F7658-BCD6-1544-8807-152D81150CE0}" destId="{86C3DD79-1D72-FC44-B423-DBA7E1C939B7}" srcOrd="1" destOrd="0" presId="urn:microsoft.com/office/officeart/2005/8/layout/hProcess6"/>
    <dgm:cxn modelId="{EEF06121-A52B-E94F-9828-E7B24D9782FA}" type="presParOf" srcId="{8C0F7658-BCD6-1544-8807-152D81150CE0}" destId="{45EEE156-7CAD-F240-A59F-53A01D855295}" srcOrd="2" destOrd="0" presId="urn:microsoft.com/office/officeart/2005/8/layout/hProcess6"/>
    <dgm:cxn modelId="{B7044FA5-5D58-2A4F-9782-F339ABE3A039}" type="presParOf" srcId="{45EEE156-7CAD-F240-A59F-53A01D855295}" destId="{4C96989D-9D29-934C-86CB-22AF08E4B43B}" srcOrd="0" destOrd="0" presId="urn:microsoft.com/office/officeart/2005/8/layout/hProcess6"/>
    <dgm:cxn modelId="{DF084652-AF8B-DE47-9E04-C2A67F4FC6AC}" type="presParOf" srcId="{45EEE156-7CAD-F240-A59F-53A01D855295}" destId="{061F8242-3B64-8244-A950-689FDC2F56B2}" srcOrd="1" destOrd="0" presId="urn:microsoft.com/office/officeart/2005/8/layout/hProcess6"/>
    <dgm:cxn modelId="{1E6A8960-BB18-6B46-B30D-E27D5DF3CA38}" type="presParOf" srcId="{45EEE156-7CAD-F240-A59F-53A01D855295}" destId="{3E2F183D-69CA-894D-8405-F06E30744737}" srcOrd="2" destOrd="0" presId="urn:microsoft.com/office/officeart/2005/8/layout/hProcess6"/>
    <dgm:cxn modelId="{B750E060-DC4E-4F48-9648-FF7A136C3D84}" type="presParOf" srcId="{45EEE156-7CAD-F240-A59F-53A01D855295}" destId="{822A120A-259F-534C-8638-3516CCDA521E}" srcOrd="3" destOrd="0" presId="urn:microsoft.com/office/officeart/2005/8/layout/hProcess6"/>
    <dgm:cxn modelId="{FF85CB26-D68D-A24E-B490-F572E3404444}" type="presParOf" srcId="{8C0F7658-BCD6-1544-8807-152D81150CE0}" destId="{28F2AEF1-65AB-E749-A60A-2BEE41224297}" srcOrd="3" destOrd="0" presId="urn:microsoft.com/office/officeart/2005/8/layout/hProcess6"/>
    <dgm:cxn modelId="{2DB9C0F0-6E27-3E4F-9024-E2D94D75FF98}" type="presParOf" srcId="{8C0F7658-BCD6-1544-8807-152D81150CE0}" destId="{EDB9033D-671C-4F4A-93B6-414AB2E622B4}" srcOrd="4" destOrd="0" presId="urn:microsoft.com/office/officeart/2005/8/layout/hProcess6"/>
    <dgm:cxn modelId="{008A6141-4755-514D-87E9-DE883042AE8F}" type="presParOf" srcId="{EDB9033D-671C-4F4A-93B6-414AB2E622B4}" destId="{6A13286D-8084-744C-ADC8-260AE0280F33}" srcOrd="0" destOrd="0" presId="urn:microsoft.com/office/officeart/2005/8/layout/hProcess6"/>
    <dgm:cxn modelId="{83A05A2A-00D1-7545-9557-6FBB7C7AA2B2}" type="presParOf" srcId="{EDB9033D-671C-4F4A-93B6-414AB2E622B4}" destId="{FF5A6FBC-323C-0944-A40C-0AD87D97E9A6}" srcOrd="1" destOrd="0" presId="urn:microsoft.com/office/officeart/2005/8/layout/hProcess6"/>
    <dgm:cxn modelId="{F0095344-9147-8043-BB5C-95CFB844992D}" type="presParOf" srcId="{EDB9033D-671C-4F4A-93B6-414AB2E622B4}" destId="{5E005BFA-E840-F840-9ACF-F2BF7A1B7205}" srcOrd="2" destOrd="0" presId="urn:microsoft.com/office/officeart/2005/8/layout/hProcess6"/>
    <dgm:cxn modelId="{58D44D07-F3E0-BF44-A1A8-0575F48A1AC4}" type="presParOf" srcId="{EDB9033D-671C-4F4A-93B6-414AB2E622B4}" destId="{815C7537-91D9-3E40-8AAC-EBEB6C7DB1B8}" srcOrd="3" destOrd="0" presId="urn:microsoft.com/office/officeart/2005/8/layout/hProcess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331A58-BCCE-F04E-BB04-35FDDFC57C83}">
      <dsp:nvSpPr>
        <dsp:cNvPr id="0" name=""/>
        <dsp:cNvSpPr/>
      </dsp:nvSpPr>
      <dsp:spPr>
        <a:xfrm>
          <a:off x="834627" y="465442"/>
          <a:ext cx="3313406" cy="3060006"/>
        </a:xfrm>
        <a:prstGeom prst="rightArrow">
          <a:avLst>
            <a:gd name="adj1" fmla="val 70000"/>
            <a:gd name="adj2" fmla="val 50000"/>
          </a:avLst>
        </a:prstGeom>
        <a:solidFill>
          <a:schemeClr val="tx1">
            <a:lumMod val="10000"/>
            <a:lumOff val="90000"/>
            <a:alpha val="60000"/>
          </a:schemeClr>
        </a:solidFill>
        <a:ln w="38100" cap="flat" cmpd="sng" algn="ctr">
          <a:solidFill>
            <a:srgbClr val="151C20">
              <a:lumMod val="10000"/>
              <a:lumOff val="900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280" tIns="20320" rIns="40640" bIns="20320" numCol="1" spcCol="1270" anchor="ctr" anchorCtr="0">
          <a:noAutofit/>
        </a:bodyPr>
        <a:lstStyle/>
        <a:p>
          <a:pPr marL="285750" lvl="1" indent="-285750" algn="l" defTabSz="1422400">
            <a:lnSpc>
              <a:spcPct val="90000"/>
            </a:lnSpc>
            <a:spcBef>
              <a:spcPct val="0"/>
            </a:spcBef>
            <a:spcAft>
              <a:spcPct val="15000"/>
            </a:spcAft>
            <a:buFont typeface="Courier New" panose="02070309020205020404" pitchFamily="49" charset="0"/>
            <a:buChar char="o"/>
          </a:pPr>
          <a:r>
            <a:rPr lang="fr-FR" sz="3200" b="1" kern="1200" dirty="0" err="1">
              <a:solidFill>
                <a:schemeClr val="tx2"/>
              </a:solidFill>
              <a:latin typeface="+mn-lt"/>
            </a:rPr>
            <a:t>Morb</a:t>
          </a:r>
          <a:endParaRPr lang="fr-FR" sz="3200" b="1" kern="1200" dirty="0">
            <a:solidFill>
              <a:srgbClr val="18539D"/>
            </a:solidFill>
            <a:latin typeface="+mn-lt"/>
            <a:ea typeface="+mn-ea"/>
            <a:cs typeface="+mn-cs"/>
          </a:endParaRPr>
        </a:p>
        <a:p>
          <a:pPr marL="285750" lvl="1" indent="-285750" algn="l" defTabSz="1422400">
            <a:lnSpc>
              <a:spcPct val="90000"/>
            </a:lnSpc>
            <a:spcBef>
              <a:spcPct val="0"/>
            </a:spcBef>
            <a:spcAft>
              <a:spcPct val="15000"/>
            </a:spcAft>
            <a:buFont typeface="Courier New" panose="02070309020205020404" pitchFamily="49" charset="0"/>
            <a:buChar char="o"/>
          </a:pPr>
          <a:r>
            <a:rPr lang="fr-FR" sz="3200" b="1" kern="1200" dirty="0" err="1">
              <a:solidFill>
                <a:srgbClr val="18539D"/>
              </a:solidFill>
              <a:latin typeface="+mn-lt"/>
              <a:ea typeface="+mn-ea"/>
              <a:cs typeface="+mn-cs"/>
            </a:rPr>
            <a:t>Fusce</a:t>
          </a:r>
          <a:endParaRPr lang="fr-FR" sz="3200" b="1" kern="1200" dirty="0">
            <a:solidFill>
              <a:srgbClr val="18539D"/>
            </a:solidFill>
            <a:latin typeface="+mn-lt"/>
            <a:ea typeface="+mn-ea"/>
            <a:cs typeface="+mn-cs"/>
          </a:endParaRPr>
        </a:p>
      </dsp:txBody>
      <dsp:txXfrm>
        <a:off x="1662978" y="924443"/>
        <a:ext cx="1615285" cy="2142004"/>
      </dsp:txXfrm>
    </dsp:sp>
    <dsp:sp modelId="{41BCCDDE-FD2D-6341-8116-87869513DF63}">
      <dsp:nvSpPr>
        <dsp:cNvPr id="0" name=""/>
        <dsp:cNvSpPr/>
      </dsp:nvSpPr>
      <dsp:spPr>
        <a:xfrm>
          <a:off x="87122" y="1222533"/>
          <a:ext cx="1495009" cy="1495009"/>
        </a:xfrm>
        <a:prstGeom prst="ellipse">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fr-FR" sz="4000" b="1" kern="1200" dirty="0">
              <a:solidFill>
                <a:schemeClr val="bg2"/>
              </a:solidFill>
            </a:rPr>
            <a:t>1</a:t>
          </a:r>
        </a:p>
      </dsp:txBody>
      <dsp:txXfrm>
        <a:off x="306061" y="1441472"/>
        <a:ext cx="1057131" cy="1057131"/>
      </dsp:txXfrm>
    </dsp:sp>
    <dsp:sp modelId="{061F8242-3B64-8244-A950-689FDC2F56B2}">
      <dsp:nvSpPr>
        <dsp:cNvPr id="0" name=""/>
        <dsp:cNvSpPr/>
      </dsp:nvSpPr>
      <dsp:spPr>
        <a:xfrm>
          <a:off x="5183473" y="465442"/>
          <a:ext cx="3313406" cy="3060006"/>
        </a:xfrm>
        <a:prstGeom prst="rightArrow">
          <a:avLst>
            <a:gd name="adj1" fmla="val 70000"/>
            <a:gd name="adj2" fmla="val 50000"/>
          </a:avLst>
        </a:prstGeom>
        <a:solidFill>
          <a:schemeClr val="tx1">
            <a:lumMod val="10000"/>
            <a:lumOff val="90000"/>
            <a:alpha val="60000"/>
          </a:schemeClr>
        </a:solidFill>
        <a:ln w="38100" cap="flat" cmpd="sng" algn="ctr">
          <a:solidFill>
            <a:schemeClr val="tx1">
              <a:lumMod val="10000"/>
              <a:lumOff val="9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280" tIns="20320" rIns="40640" bIns="20320" numCol="1" spcCol="1270" anchor="ctr" anchorCtr="0">
          <a:noAutofit/>
        </a:bodyPr>
        <a:lstStyle/>
        <a:p>
          <a:pPr marL="285750" lvl="1" indent="-285750" algn="l" defTabSz="1422400">
            <a:lnSpc>
              <a:spcPct val="90000"/>
            </a:lnSpc>
            <a:spcBef>
              <a:spcPct val="0"/>
            </a:spcBef>
            <a:spcAft>
              <a:spcPct val="15000"/>
            </a:spcAft>
            <a:buFont typeface="Courier New" panose="02070309020205020404" pitchFamily="49" charset="0"/>
            <a:buChar char="o"/>
          </a:pPr>
          <a:r>
            <a:rPr lang="fr-FR" sz="3200" b="1" kern="1200" dirty="0" err="1">
              <a:solidFill>
                <a:schemeClr val="tx2"/>
              </a:solidFill>
              <a:latin typeface="+mn-lt"/>
            </a:rPr>
            <a:t>Morb</a:t>
          </a:r>
          <a:endParaRPr lang="fr-FR" sz="3200" b="1" kern="1200" dirty="0">
            <a:solidFill>
              <a:schemeClr val="tx2"/>
            </a:solidFill>
            <a:latin typeface="+mn-lt"/>
          </a:endParaRPr>
        </a:p>
        <a:p>
          <a:pPr marL="285750" lvl="1" indent="-285750" algn="l" defTabSz="1422400">
            <a:lnSpc>
              <a:spcPct val="90000"/>
            </a:lnSpc>
            <a:spcBef>
              <a:spcPct val="0"/>
            </a:spcBef>
            <a:spcAft>
              <a:spcPct val="15000"/>
            </a:spcAft>
            <a:buFont typeface="Courier New" panose="02070309020205020404" pitchFamily="49" charset="0"/>
            <a:buChar char="o"/>
          </a:pPr>
          <a:r>
            <a:rPr lang="fr-FR" sz="3200" b="1" kern="1200" dirty="0" err="1">
              <a:solidFill>
                <a:srgbClr val="18539D"/>
              </a:solidFill>
              <a:latin typeface="+mn-lt"/>
              <a:ea typeface="+mn-ea"/>
              <a:cs typeface="+mn-cs"/>
            </a:rPr>
            <a:t>Fusce</a:t>
          </a:r>
          <a:endParaRPr lang="fr-FR" sz="3200" b="1" kern="1200" dirty="0">
            <a:solidFill>
              <a:srgbClr val="18539D"/>
            </a:solidFill>
            <a:latin typeface="+mn-lt"/>
            <a:ea typeface="+mn-ea"/>
            <a:cs typeface="+mn-cs"/>
          </a:endParaRPr>
        </a:p>
      </dsp:txBody>
      <dsp:txXfrm>
        <a:off x="6011824" y="924443"/>
        <a:ext cx="1615285" cy="2142004"/>
      </dsp:txXfrm>
    </dsp:sp>
    <dsp:sp modelId="{822A120A-259F-534C-8638-3516CCDA521E}">
      <dsp:nvSpPr>
        <dsp:cNvPr id="0" name=""/>
        <dsp:cNvSpPr/>
      </dsp:nvSpPr>
      <dsp:spPr>
        <a:xfrm>
          <a:off x="4435968" y="1222533"/>
          <a:ext cx="1495009" cy="1495009"/>
        </a:xfrm>
        <a:prstGeom prst="ellipse">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fr-FR" sz="4000" b="1" kern="1200" dirty="0">
              <a:solidFill>
                <a:schemeClr val="bg2"/>
              </a:solidFill>
            </a:rPr>
            <a:t>2</a:t>
          </a:r>
        </a:p>
      </dsp:txBody>
      <dsp:txXfrm>
        <a:off x="4654907" y="1441472"/>
        <a:ext cx="1057131" cy="1057131"/>
      </dsp:txXfrm>
    </dsp:sp>
    <dsp:sp modelId="{FF5A6FBC-323C-0944-A40C-0AD87D97E9A6}">
      <dsp:nvSpPr>
        <dsp:cNvPr id="0" name=""/>
        <dsp:cNvSpPr/>
      </dsp:nvSpPr>
      <dsp:spPr>
        <a:xfrm>
          <a:off x="9532319" y="465442"/>
          <a:ext cx="3313406" cy="3060006"/>
        </a:xfrm>
        <a:prstGeom prst="rightArrow">
          <a:avLst>
            <a:gd name="adj1" fmla="val 70000"/>
            <a:gd name="adj2" fmla="val 50000"/>
          </a:avLst>
        </a:prstGeom>
        <a:solidFill>
          <a:schemeClr val="tx1">
            <a:lumMod val="10000"/>
            <a:lumOff val="90000"/>
            <a:alpha val="60000"/>
          </a:schemeClr>
        </a:solidFill>
        <a:ln w="38100" cap="flat" cmpd="sng" algn="ctr">
          <a:solidFill>
            <a:schemeClr val="tx1">
              <a:lumMod val="10000"/>
              <a:lumOff val="9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280" tIns="20320" rIns="40640" bIns="20320" numCol="1" spcCol="1270" anchor="ctr" anchorCtr="0">
          <a:noAutofit/>
        </a:bodyPr>
        <a:lstStyle/>
        <a:p>
          <a:pPr marL="285750" lvl="1" indent="-285750" algn="l" defTabSz="1422400">
            <a:lnSpc>
              <a:spcPct val="90000"/>
            </a:lnSpc>
            <a:spcBef>
              <a:spcPct val="0"/>
            </a:spcBef>
            <a:spcAft>
              <a:spcPct val="15000"/>
            </a:spcAft>
            <a:buFont typeface="Courier New" panose="02070309020205020404" pitchFamily="49" charset="0"/>
            <a:buChar char="o"/>
          </a:pPr>
          <a:r>
            <a:rPr lang="fr-FR" sz="3200" b="1" kern="1200" dirty="0" err="1">
              <a:solidFill>
                <a:schemeClr val="tx2"/>
              </a:solidFill>
              <a:latin typeface="+mn-lt"/>
            </a:rPr>
            <a:t>Morb</a:t>
          </a:r>
          <a:endParaRPr lang="fr-FR" sz="3200" b="1" kern="1200" dirty="0">
            <a:solidFill>
              <a:schemeClr val="tx2"/>
            </a:solidFill>
            <a:latin typeface="+mn-lt"/>
          </a:endParaRPr>
        </a:p>
        <a:p>
          <a:pPr marL="285750" lvl="1" indent="-285750" algn="l" defTabSz="1422400">
            <a:lnSpc>
              <a:spcPct val="90000"/>
            </a:lnSpc>
            <a:spcBef>
              <a:spcPct val="0"/>
            </a:spcBef>
            <a:spcAft>
              <a:spcPct val="15000"/>
            </a:spcAft>
            <a:buFont typeface="Courier New" panose="02070309020205020404" pitchFamily="49" charset="0"/>
            <a:buChar char="o"/>
          </a:pPr>
          <a:r>
            <a:rPr lang="fr-FR" sz="3200" b="1" kern="1200" dirty="0" err="1">
              <a:solidFill>
                <a:srgbClr val="18539D"/>
              </a:solidFill>
              <a:latin typeface="+mn-lt"/>
              <a:ea typeface="+mn-ea"/>
              <a:cs typeface="+mn-cs"/>
            </a:rPr>
            <a:t>Fusce</a:t>
          </a:r>
          <a:endParaRPr lang="fr-FR" sz="3200" b="1" kern="1200" dirty="0">
            <a:solidFill>
              <a:srgbClr val="18539D"/>
            </a:solidFill>
            <a:latin typeface="+mn-lt"/>
            <a:ea typeface="+mn-ea"/>
            <a:cs typeface="+mn-cs"/>
          </a:endParaRPr>
        </a:p>
      </dsp:txBody>
      <dsp:txXfrm>
        <a:off x="10360670" y="924443"/>
        <a:ext cx="1615285" cy="2142004"/>
      </dsp:txXfrm>
    </dsp:sp>
    <dsp:sp modelId="{815C7537-91D9-3E40-8AAC-EBEB6C7DB1B8}">
      <dsp:nvSpPr>
        <dsp:cNvPr id="0" name=""/>
        <dsp:cNvSpPr/>
      </dsp:nvSpPr>
      <dsp:spPr>
        <a:xfrm>
          <a:off x="8784814" y="1222533"/>
          <a:ext cx="1495009" cy="1495009"/>
        </a:xfrm>
        <a:prstGeom prst="ellipse">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fr-FR" sz="4000" b="1" kern="1200" dirty="0">
              <a:solidFill>
                <a:schemeClr val="bg2"/>
              </a:solidFill>
            </a:rPr>
            <a:t>3</a:t>
          </a:r>
        </a:p>
      </dsp:txBody>
      <dsp:txXfrm>
        <a:off x="9003753" y="1441472"/>
        <a:ext cx="1057131" cy="105713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7D6C7B-369A-5D4A-BE37-D8820143B744}" type="datetimeFigureOut">
              <a:rPr lang="fr-FR" smtClean="0"/>
              <a:t>20/03/2024</a:t>
            </a:fld>
            <a:endParaRPr lang="fr-FR"/>
          </a:p>
        </p:txBody>
      </p:sp>
      <p:sp>
        <p:nvSpPr>
          <p:cNvPr id="4" name="Espace réservé de l'image des diapositives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66C88-C87E-3D4D-9A1A-90F4293340B6}" type="slidenum">
              <a:rPr lang="fr-FR" smtClean="0"/>
              <a:t>‹N°›</a:t>
            </a:fld>
            <a:endParaRPr lang="fr-FR"/>
          </a:p>
        </p:txBody>
      </p:sp>
    </p:spTree>
    <p:extLst>
      <p:ext uri="{BB962C8B-B14F-4D97-AF65-F5344CB8AC3E}">
        <p14:creationId xmlns:p14="http://schemas.microsoft.com/office/powerpoint/2010/main" val="4155695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simp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solidFill>
        </p:spPr>
        <p:txBody>
          <a:bodyPr lIns="900000" tIns="180000" rIns="900000" bIns="180000" anchor="ctr"/>
          <a:lstStyle>
            <a:lvl1pPr>
              <a:defRPr lang="en-US" dirty="0"/>
            </a:lvl1pPr>
          </a:lstStyle>
          <a:p>
            <a:pPr lvl="0"/>
            <a:r>
              <a:rPr lang="fr-FR" dirty="0"/>
              <a:t>Modifiez le style du titre</a:t>
            </a:r>
            <a:endParaRPr lang="en-US" dirty="0"/>
          </a:p>
        </p:txBody>
      </p:sp>
      <p:sp>
        <p:nvSpPr>
          <p:cNvPr id="3" name="Content Placeholder 2"/>
          <p:cNvSpPr>
            <a:spLocks noGrp="1"/>
          </p:cNvSpPr>
          <p:nvPr>
            <p:ph sz="half" idx="1"/>
          </p:nvPr>
        </p:nvSpPr>
        <p:spPr>
          <a:xfrm>
            <a:off x="900001" y="11880000"/>
            <a:ext cx="28475212" cy="28947480"/>
          </a:xfrm>
          <a:noFill/>
        </p:spPr>
        <p:txBody>
          <a:bodyPr lIns="450000" tIns="180000" rIns="450000" bIns="180000">
            <a:normAutofit/>
          </a:bodyPr>
          <a:lstStyle>
            <a:lvl1pPr algn="just">
              <a:lnSpc>
                <a:spcPct val="110000"/>
              </a:lnSpc>
              <a:spcBef>
                <a:spcPts val="1600"/>
              </a:spcBef>
              <a:defRPr sz="3200"/>
            </a:lvl1pPr>
            <a:lvl2pPr marL="488950" indent="-471488">
              <a:lnSpc>
                <a:spcPct val="110000"/>
              </a:lnSpc>
              <a:spcBef>
                <a:spcPts val="1000"/>
              </a:spcBef>
              <a:buClr>
                <a:schemeClr val="tx2"/>
              </a:buClr>
              <a:buSzPct val="125000"/>
              <a:buFont typeface="Courier New" panose="02070309020205020404" pitchFamily="49" charset="0"/>
              <a:buChar char="o"/>
              <a:tabLst/>
              <a:defRPr sz="2800">
                <a:solidFill>
                  <a:schemeClr val="tx1">
                    <a:lumMod val="75000"/>
                    <a:lumOff val="25000"/>
                  </a:schemeClr>
                </a:solidFill>
              </a:defRPr>
            </a:lvl2pPr>
            <a:lvl3pPr marL="1033463" indent="-544513">
              <a:lnSpc>
                <a:spcPct val="110000"/>
              </a:lnSpc>
              <a:spcBef>
                <a:spcPts val="800"/>
              </a:spcBef>
              <a:buClr>
                <a:schemeClr val="tx2"/>
              </a:buClr>
              <a:buSzPct val="125000"/>
              <a:buFont typeface="Arial Gras"/>
              <a:buChar char="→"/>
              <a:tabLst/>
              <a:defRPr sz="2400">
                <a:solidFill>
                  <a:schemeClr val="accent2">
                    <a:lumMod val="75000"/>
                  </a:schemeClr>
                </a:solidFill>
              </a:defRPr>
            </a:lvl3pPr>
            <a:lvl4pPr marL="1304925" indent="-271463">
              <a:lnSpc>
                <a:spcPct val="110000"/>
              </a:lnSpc>
              <a:spcBef>
                <a:spcPts val="600"/>
              </a:spcBef>
              <a:buClr>
                <a:schemeClr val="tx2"/>
              </a:buClr>
              <a:buSzPct val="125000"/>
              <a:buFont typeface="Police système Courant"/>
              <a:buChar char="-"/>
              <a:tabLst/>
              <a:defRPr sz="2000">
                <a:solidFill>
                  <a:schemeClr val="tx1">
                    <a:lumMod val="50000"/>
                    <a:lumOff val="50000"/>
                  </a:schemeClr>
                </a:solidFill>
              </a:defRPr>
            </a:lvl4pPr>
            <a:lvl5pPr marL="1558925" indent="-217488">
              <a:lnSpc>
                <a:spcPct val="110000"/>
              </a:lnSpc>
              <a:spcBef>
                <a:spcPts val="400"/>
              </a:spcBef>
              <a:buClr>
                <a:schemeClr val="tx2"/>
              </a:buClr>
              <a:tabLst/>
              <a:defRPr sz="180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5" name="Espace réservé du texte 19">
            <a:extLst>
              <a:ext uri="{FF2B5EF4-FFF2-40B4-BE49-F238E27FC236}">
                <a16:creationId xmlns:a16="http://schemas.microsoft.com/office/drawing/2014/main" id="{CD26A024-B551-7EF3-C751-6FC546598AE4}"/>
              </a:ext>
            </a:extLst>
          </p:cNvPr>
          <p:cNvSpPr>
            <a:spLocks noGrp="1"/>
          </p:cNvSpPr>
          <p:nvPr>
            <p:ph type="body" sz="quarter" idx="21"/>
          </p:nvPr>
        </p:nvSpPr>
        <p:spPr>
          <a:xfrm>
            <a:off x="0" y="8820000"/>
            <a:ext cx="30275999" cy="2160000"/>
          </a:xfrm>
          <a:solidFill>
            <a:schemeClr val="accent1"/>
          </a:solidFill>
        </p:spPr>
        <p:txBody>
          <a:bodyPr vert="horz" lIns="900000" tIns="180000" rIns="900000" bIns="180000" rtlCol="0" anchor="ctr">
            <a:normAutofit/>
          </a:bodyPr>
          <a:lstStyle>
            <a:lvl1pPr>
              <a:defRPr lang="fr-FR" sz="3600" b="0" dirty="0">
                <a:solidFill>
                  <a:schemeClr val="bg2"/>
                </a:solidFill>
                <a:effectLst/>
              </a:defRPr>
            </a:lvl1pPr>
          </a:lstStyle>
          <a:p>
            <a:pPr marL="756872" lvl="0" indent="-756872">
              <a:lnSpc>
                <a:spcPct val="110000"/>
              </a:lnSpc>
            </a:pPr>
            <a:r>
              <a:rPr lang="fr-FR" dirty="0"/>
              <a:t>Cliquez pour modifier les styles du texte du masque</a:t>
            </a:r>
          </a:p>
        </p:txBody>
      </p:sp>
      <p:sp>
        <p:nvSpPr>
          <p:cNvPr id="12" name="Espace réservé du texte 11">
            <a:extLst>
              <a:ext uri="{FF2B5EF4-FFF2-40B4-BE49-F238E27FC236}">
                <a16:creationId xmlns:a16="http://schemas.microsoft.com/office/drawing/2014/main" id="{87C24F8D-CEC8-FC27-0BD8-B3C728FA9233}"/>
              </a:ext>
            </a:extLst>
          </p:cNvPr>
          <p:cNvSpPr>
            <a:spLocks noGrp="1"/>
          </p:cNvSpPr>
          <p:nvPr>
            <p:ph type="body" sz="quarter" idx="22"/>
          </p:nvPr>
        </p:nvSpPr>
        <p:spPr>
          <a:xfrm>
            <a:off x="27216000" y="900000"/>
            <a:ext cx="2160000" cy="2160000"/>
          </a:xfrm>
        </p:spPr>
        <p:txBody>
          <a:bodyPr tIns="360000" bIns="360000" anchor="ctr">
            <a:noAutofit/>
          </a:bodyPr>
          <a:lstStyle>
            <a:lvl1pPr marL="0" indent="0" algn="ctr">
              <a:buNone/>
              <a:defRPr sz="8800" b="1">
                <a:solidFill>
                  <a:schemeClr val="tx2"/>
                </a:solidFill>
              </a:defRPr>
            </a:lvl1pPr>
            <a:lvl2pPr marL="1513743" indent="0" algn="ctr">
              <a:buNone/>
              <a:defRPr b="1">
                <a:solidFill>
                  <a:schemeClr val="tx2"/>
                </a:solidFill>
              </a:defRPr>
            </a:lvl2pPr>
            <a:lvl3pPr marL="3027487" indent="0" algn="ctr">
              <a:buNone/>
              <a:defRPr b="1">
                <a:solidFill>
                  <a:schemeClr val="tx2"/>
                </a:solidFill>
              </a:defRPr>
            </a:lvl3pPr>
            <a:lvl4pPr marL="4541230" indent="0" algn="ctr">
              <a:buNone/>
              <a:defRPr b="1">
                <a:solidFill>
                  <a:schemeClr val="tx2"/>
                </a:solidFill>
              </a:defRPr>
            </a:lvl4pPr>
            <a:lvl5pPr marL="6054974" indent="0" algn="ctr">
              <a:buNone/>
              <a:defRPr b="1">
                <a:solidFill>
                  <a:schemeClr val="tx2"/>
                </a:solidFill>
              </a:defRPr>
            </a:lvl5pPr>
          </a:lstStyle>
          <a:p>
            <a:pPr lvl="0"/>
            <a:r>
              <a:rPr lang="fr-FR" dirty="0"/>
              <a:t>Cliquez pour modifier les styles du texte du masque</a:t>
            </a:r>
          </a:p>
        </p:txBody>
      </p:sp>
      <p:sp>
        <p:nvSpPr>
          <p:cNvPr id="20" name="Espace réservé du pied de page 12">
            <a:extLst>
              <a:ext uri="{FF2B5EF4-FFF2-40B4-BE49-F238E27FC236}">
                <a16:creationId xmlns:a16="http://schemas.microsoft.com/office/drawing/2014/main" id="{4555CEDA-17C6-1E5E-8D41-6B2B95FCABEF}"/>
              </a:ext>
            </a:extLst>
          </p:cNvPr>
          <p:cNvSpPr>
            <a:spLocks noGrp="1"/>
          </p:cNvSpPr>
          <p:nvPr>
            <p:ph type="ftr" sz="quarter" idx="3"/>
          </p:nvPr>
        </p:nvSpPr>
        <p:spPr>
          <a:xfrm>
            <a:off x="0" y="41723762"/>
            <a:ext cx="30275213" cy="1080000"/>
          </a:xfrm>
          <a:prstGeom prst="rect">
            <a:avLst/>
          </a:prstGeom>
          <a:solidFill>
            <a:schemeClr val="bg1"/>
          </a:solidFill>
        </p:spPr>
        <p:txBody>
          <a:bodyPr vert="horz" lIns="900000" tIns="45720" rIns="900000" bIns="45720" rtlCol="0" anchor="ctr"/>
          <a:lstStyle>
            <a:lvl1pPr algn="l">
              <a:defRPr sz="3200" b="1">
                <a:solidFill>
                  <a:schemeClr val="bg2"/>
                </a:solidFill>
              </a:defRPr>
            </a:lvl1pPr>
          </a:lstStyle>
          <a:p>
            <a:r>
              <a:rPr lang="fr-FR"/>
              <a:t>Sélection du 18 novembre 2024 </a:t>
            </a:r>
            <a:r>
              <a:rPr lang="fr-FR" b="0"/>
              <a:t>– Casino Barrière, Biarritz</a:t>
            </a:r>
            <a:endParaRPr lang="fr-FR" b="0" dirty="0"/>
          </a:p>
        </p:txBody>
      </p:sp>
    </p:spTree>
    <p:extLst>
      <p:ext uri="{BB962C8B-B14F-4D97-AF65-F5344CB8AC3E}">
        <p14:creationId xmlns:p14="http://schemas.microsoft.com/office/powerpoint/2010/main" val="4021049319"/>
      </p:ext>
    </p:extLst>
  </p:cSld>
  <p:clrMapOvr>
    <a:masterClrMapping/>
  </p:clrMapOvr>
  <p:extLst>
    <p:ext uri="{DCECCB84-F9BA-43D5-87BE-67443E8EF086}">
      <p15:sldGuideLst xmlns:p15="http://schemas.microsoft.com/office/powerpoint/2012/main">
        <p15:guide id="2" pos="9535" userDrawn="1">
          <p15:clr>
            <a:srgbClr val="FBAE40"/>
          </p15:clr>
        </p15:guide>
        <p15:guide id="4" orient="horz" pos="2571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Multiple contenus 1">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solidFill>
        </p:spPr>
        <p:txBody>
          <a:bodyPr lIns="900000" tIns="180000" rIns="900000" bIns="180000" anchor="ctr">
            <a:normAutofit/>
          </a:bodyPr>
          <a:lstStyle>
            <a:lvl1pPr>
              <a:defRPr lang="en-US" dirty="0"/>
            </a:lvl1pPr>
          </a:lstStyle>
          <a:p>
            <a:pPr lvl="0"/>
            <a:r>
              <a:rPr lang="fr-FR" dirty="0"/>
              <a:t>Modifiez le style du titre</a:t>
            </a:r>
            <a:endParaRPr lang="en-US" dirty="0"/>
          </a:p>
        </p:txBody>
      </p:sp>
      <p:sp>
        <p:nvSpPr>
          <p:cNvPr id="3" name="Content Placeholder 2"/>
          <p:cNvSpPr>
            <a:spLocks noGrp="1"/>
          </p:cNvSpPr>
          <p:nvPr>
            <p:ph sz="half" idx="1"/>
          </p:nvPr>
        </p:nvSpPr>
        <p:spPr>
          <a:xfrm>
            <a:off x="900001" y="12495096"/>
            <a:ext cx="13787999" cy="7920000"/>
          </a:xfrm>
          <a:noFill/>
        </p:spPr>
        <p:txBody>
          <a:bodyPr lIns="450000" tIns="180000" rIns="450000" bIns="180000">
            <a:normAutofit/>
          </a:bodyPr>
          <a:lstStyle>
            <a:lvl1pPr algn="just">
              <a:lnSpc>
                <a:spcPct val="110000"/>
              </a:lnSpc>
              <a:spcBef>
                <a:spcPts val="1600"/>
              </a:spcBef>
              <a:defRPr sz="3200"/>
            </a:lvl1pPr>
            <a:lvl2pPr marL="488950" indent="-471488">
              <a:lnSpc>
                <a:spcPct val="110000"/>
              </a:lnSpc>
              <a:spcBef>
                <a:spcPts val="1000"/>
              </a:spcBef>
              <a:buClr>
                <a:schemeClr val="tx2"/>
              </a:buClr>
              <a:buSzPct val="125000"/>
              <a:buFont typeface="Courier New" panose="02070309020205020404" pitchFamily="49" charset="0"/>
              <a:buChar char="o"/>
              <a:tabLst/>
              <a:defRPr sz="2800">
                <a:solidFill>
                  <a:schemeClr val="tx1">
                    <a:lumMod val="75000"/>
                    <a:lumOff val="25000"/>
                  </a:schemeClr>
                </a:solidFill>
              </a:defRPr>
            </a:lvl2pPr>
            <a:lvl3pPr marL="1033463" indent="-544513">
              <a:lnSpc>
                <a:spcPct val="110000"/>
              </a:lnSpc>
              <a:spcBef>
                <a:spcPts val="800"/>
              </a:spcBef>
              <a:buClr>
                <a:schemeClr val="tx2"/>
              </a:buClr>
              <a:buSzPct val="125000"/>
              <a:buFont typeface="Arial Gras"/>
              <a:buChar char="→"/>
              <a:tabLst/>
              <a:defRPr sz="2400">
                <a:solidFill>
                  <a:schemeClr val="accent2">
                    <a:lumMod val="75000"/>
                  </a:schemeClr>
                </a:solidFill>
              </a:defRPr>
            </a:lvl3pPr>
            <a:lvl4pPr marL="1304925" indent="-271463">
              <a:lnSpc>
                <a:spcPct val="110000"/>
              </a:lnSpc>
              <a:spcBef>
                <a:spcPts val="600"/>
              </a:spcBef>
              <a:buClr>
                <a:schemeClr val="tx2"/>
              </a:buClr>
              <a:buSzPct val="125000"/>
              <a:buFont typeface="Police système Courant"/>
              <a:buChar char="-"/>
              <a:tabLst/>
              <a:defRPr sz="2000">
                <a:solidFill>
                  <a:schemeClr val="tx1">
                    <a:lumMod val="50000"/>
                    <a:lumOff val="50000"/>
                  </a:schemeClr>
                </a:solidFill>
              </a:defRPr>
            </a:lvl4pPr>
            <a:lvl5pPr marL="1558925" indent="-217488">
              <a:lnSpc>
                <a:spcPct val="110000"/>
              </a:lnSpc>
              <a:spcBef>
                <a:spcPts val="400"/>
              </a:spcBef>
              <a:buClr>
                <a:schemeClr val="tx2"/>
              </a:buClr>
              <a:tabLst/>
              <a:defRPr sz="180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9" name="Text Placeholder 2">
            <a:extLst>
              <a:ext uri="{FF2B5EF4-FFF2-40B4-BE49-F238E27FC236}">
                <a16:creationId xmlns:a16="http://schemas.microsoft.com/office/drawing/2014/main" id="{92A79705-DD32-D8C7-22F0-D23A3097C89F}"/>
              </a:ext>
            </a:extLst>
          </p:cNvPr>
          <p:cNvSpPr>
            <a:spLocks noGrp="1"/>
          </p:cNvSpPr>
          <p:nvPr>
            <p:ph type="body" idx="13" hasCustomPrompt="1"/>
          </p:nvPr>
        </p:nvSpPr>
        <p:spPr>
          <a:xfrm>
            <a:off x="899999" y="11055096"/>
            <a:ext cx="13787999" cy="1350000"/>
          </a:xfrm>
        </p:spPr>
        <p:txBody>
          <a:bodyPr lIns="0" rIns="0" bIns="90000" anchor="b">
            <a:normAutofit/>
          </a:bodyPr>
          <a:lstStyle>
            <a:lvl1pPr marL="0" indent="0" algn="l">
              <a:lnSpc>
                <a:spcPct val="110000"/>
              </a:lnSpc>
              <a:buNone/>
              <a:defRPr sz="4000" b="1">
                <a:solidFill>
                  <a:schemeClr val="tx2"/>
                </a:solidFill>
              </a:defRPr>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fr-FR" dirty="0"/>
              <a:t>CLIQUEZ POUR MODIFIER LES STYLES DU TEXTE DU MASQUE</a:t>
            </a:r>
          </a:p>
        </p:txBody>
      </p:sp>
      <p:sp>
        <p:nvSpPr>
          <p:cNvPr id="15" name="Espace réservé du texte 19">
            <a:extLst>
              <a:ext uri="{FF2B5EF4-FFF2-40B4-BE49-F238E27FC236}">
                <a16:creationId xmlns:a16="http://schemas.microsoft.com/office/drawing/2014/main" id="{CD26A024-B551-7EF3-C751-6FC546598AE4}"/>
              </a:ext>
            </a:extLst>
          </p:cNvPr>
          <p:cNvSpPr>
            <a:spLocks noGrp="1"/>
          </p:cNvSpPr>
          <p:nvPr>
            <p:ph type="body" sz="quarter" idx="21"/>
          </p:nvPr>
        </p:nvSpPr>
        <p:spPr>
          <a:xfrm>
            <a:off x="0" y="8820000"/>
            <a:ext cx="30275999" cy="2160000"/>
          </a:xfrm>
          <a:solidFill>
            <a:schemeClr val="accent1"/>
          </a:solidFill>
        </p:spPr>
        <p:txBody>
          <a:bodyPr vert="horz" wrap="square" lIns="900000" tIns="180000" rIns="900000" bIns="180000" rtlCol="0" anchor="ctr">
            <a:normAutofit/>
          </a:bodyPr>
          <a:lstStyle>
            <a:lvl1pPr>
              <a:defRPr lang="fr-FR" sz="3600" b="0" dirty="0">
                <a:solidFill>
                  <a:schemeClr val="bg2"/>
                </a:solidFill>
                <a:effectLst/>
              </a:defRPr>
            </a:lvl1pPr>
          </a:lstStyle>
          <a:p>
            <a:pPr marL="756872" lvl="0" indent="-756872">
              <a:lnSpc>
                <a:spcPct val="110000"/>
              </a:lnSpc>
            </a:pPr>
            <a:r>
              <a:rPr lang="fr-FR" dirty="0"/>
              <a:t>Cliquez pour modifier les styles du texte du masque</a:t>
            </a:r>
          </a:p>
        </p:txBody>
      </p:sp>
      <p:sp>
        <p:nvSpPr>
          <p:cNvPr id="12" name="Espace réservé du texte 11">
            <a:extLst>
              <a:ext uri="{FF2B5EF4-FFF2-40B4-BE49-F238E27FC236}">
                <a16:creationId xmlns:a16="http://schemas.microsoft.com/office/drawing/2014/main" id="{87C24F8D-CEC8-FC27-0BD8-B3C728FA9233}"/>
              </a:ext>
            </a:extLst>
          </p:cNvPr>
          <p:cNvSpPr>
            <a:spLocks noGrp="1"/>
          </p:cNvSpPr>
          <p:nvPr>
            <p:ph type="body" sz="quarter" idx="22"/>
          </p:nvPr>
        </p:nvSpPr>
        <p:spPr>
          <a:xfrm>
            <a:off x="27216000" y="900000"/>
            <a:ext cx="2160000" cy="2160000"/>
          </a:xfrm>
        </p:spPr>
        <p:txBody>
          <a:bodyPr tIns="360000" bIns="360000" anchor="ctr">
            <a:noAutofit/>
          </a:bodyPr>
          <a:lstStyle>
            <a:lvl1pPr marL="0" indent="0" algn="ctr">
              <a:buNone/>
              <a:defRPr sz="8800" b="1">
                <a:solidFill>
                  <a:schemeClr val="tx2"/>
                </a:solidFill>
              </a:defRPr>
            </a:lvl1pPr>
            <a:lvl2pPr marL="1513743" indent="0" algn="ctr">
              <a:buNone/>
              <a:defRPr b="1">
                <a:solidFill>
                  <a:schemeClr val="tx2"/>
                </a:solidFill>
              </a:defRPr>
            </a:lvl2pPr>
            <a:lvl3pPr marL="3027487" indent="0" algn="ctr">
              <a:buNone/>
              <a:defRPr b="1">
                <a:solidFill>
                  <a:schemeClr val="tx2"/>
                </a:solidFill>
              </a:defRPr>
            </a:lvl3pPr>
            <a:lvl4pPr marL="4541230" indent="0" algn="ctr">
              <a:buNone/>
              <a:defRPr b="1">
                <a:solidFill>
                  <a:schemeClr val="tx2"/>
                </a:solidFill>
              </a:defRPr>
            </a:lvl4pPr>
            <a:lvl5pPr marL="6054974" indent="0" algn="ctr">
              <a:buNone/>
              <a:defRPr b="1">
                <a:solidFill>
                  <a:schemeClr val="tx2"/>
                </a:solidFill>
              </a:defRPr>
            </a:lvl5pPr>
          </a:lstStyle>
          <a:p>
            <a:pPr lvl="0"/>
            <a:r>
              <a:rPr lang="fr-FR" dirty="0"/>
              <a:t>Cliquez pour modifier les styles du texte du masque</a:t>
            </a:r>
          </a:p>
        </p:txBody>
      </p:sp>
      <p:sp>
        <p:nvSpPr>
          <p:cNvPr id="20" name="Espace réservé du pied de page 12">
            <a:extLst>
              <a:ext uri="{FF2B5EF4-FFF2-40B4-BE49-F238E27FC236}">
                <a16:creationId xmlns:a16="http://schemas.microsoft.com/office/drawing/2014/main" id="{4555CEDA-17C6-1E5E-8D41-6B2B95FCABEF}"/>
              </a:ext>
            </a:extLst>
          </p:cNvPr>
          <p:cNvSpPr>
            <a:spLocks noGrp="1"/>
          </p:cNvSpPr>
          <p:nvPr>
            <p:ph type="ftr" sz="quarter" idx="3"/>
          </p:nvPr>
        </p:nvSpPr>
        <p:spPr>
          <a:xfrm>
            <a:off x="0" y="41723762"/>
            <a:ext cx="30275213" cy="1080000"/>
          </a:xfrm>
          <a:prstGeom prst="rect">
            <a:avLst/>
          </a:prstGeom>
          <a:solidFill>
            <a:schemeClr val="bg1"/>
          </a:solidFill>
        </p:spPr>
        <p:txBody>
          <a:bodyPr vert="horz" lIns="900000" tIns="45720" rIns="900000" bIns="45720" rtlCol="0" anchor="ctr"/>
          <a:lstStyle>
            <a:lvl1pPr algn="l">
              <a:defRPr sz="3200" b="1">
                <a:solidFill>
                  <a:schemeClr val="bg2"/>
                </a:solidFill>
              </a:defRPr>
            </a:lvl1pPr>
          </a:lstStyle>
          <a:p>
            <a:r>
              <a:rPr lang="fr-FR"/>
              <a:t>Sélection du 18 novembre 2024 </a:t>
            </a:r>
            <a:r>
              <a:rPr lang="fr-FR" b="0"/>
              <a:t>– Casino Barrière, Biarritz</a:t>
            </a:r>
            <a:endParaRPr lang="fr-FR" b="0" dirty="0"/>
          </a:p>
        </p:txBody>
      </p:sp>
      <p:sp>
        <p:nvSpPr>
          <p:cNvPr id="22" name="Content Placeholder 2">
            <a:extLst>
              <a:ext uri="{FF2B5EF4-FFF2-40B4-BE49-F238E27FC236}">
                <a16:creationId xmlns:a16="http://schemas.microsoft.com/office/drawing/2014/main" id="{CCD8B7FF-6DD5-0988-8571-2C57582A455B}"/>
              </a:ext>
            </a:extLst>
          </p:cNvPr>
          <p:cNvSpPr>
            <a:spLocks noGrp="1"/>
          </p:cNvSpPr>
          <p:nvPr>
            <p:ph sz="half" idx="23"/>
          </p:nvPr>
        </p:nvSpPr>
        <p:spPr>
          <a:xfrm>
            <a:off x="899999" y="21930192"/>
            <a:ext cx="13787999" cy="18897288"/>
          </a:xfrm>
        </p:spPr>
        <p:txBody>
          <a:bodyPr lIns="450000" tIns="180000" rIns="450000" bIns="180000">
            <a:normAutofit/>
          </a:bodyPr>
          <a:lstStyle>
            <a:lvl1pPr algn="just">
              <a:lnSpc>
                <a:spcPct val="110000"/>
              </a:lnSpc>
              <a:spcBef>
                <a:spcPts val="1600"/>
              </a:spcBef>
              <a:defRPr sz="3200"/>
            </a:lvl1pPr>
            <a:lvl2pPr marL="488950" indent="-471488">
              <a:lnSpc>
                <a:spcPct val="110000"/>
              </a:lnSpc>
              <a:spcBef>
                <a:spcPts val="1000"/>
              </a:spcBef>
              <a:buClr>
                <a:schemeClr val="tx2"/>
              </a:buClr>
              <a:buSzPct val="125000"/>
              <a:buFont typeface="Courier New" panose="02070309020205020404" pitchFamily="49" charset="0"/>
              <a:buChar char="o"/>
              <a:tabLst/>
              <a:defRPr sz="2800">
                <a:solidFill>
                  <a:schemeClr val="tx1">
                    <a:lumMod val="75000"/>
                    <a:lumOff val="25000"/>
                  </a:schemeClr>
                </a:solidFill>
              </a:defRPr>
            </a:lvl2pPr>
            <a:lvl3pPr marL="1033463" indent="-544513">
              <a:lnSpc>
                <a:spcPct val="110000"/>
              </a:lnSpc>
              <a:spcBef>
                <a:spcPts val="800"/>
              </a:spcBef>
              <a:buClr>
                <a:schemeClr val="tx2"/>
              </a:buClr>
              <a:buSzPct val="125000"/>
              <a:buFont typeface="Arial Gras"/>
              <a:buChar char="→"/>
              <a:tabLst/>
              <a:defRPr sz="2400">
                <a:solidFill>
                  <a:schemeClr val="accent2">
                    <a:lumMod val="75000"/>
                  </a:schemeClr>
                </a:solidFill>
              </a:defRPr>
            </a:lvl3pPr>
            <a:lvl4pPr marL="1304925" indent="-271463">
              <a:lnSpc>
                <a:spcPct val="110000"/>
              </a:lnSpc>
              <a:spcBef>
                <a:spcPts val="600"/>
              </a:spcBef>
              <a:buClr>
                <a:schemeClr val="tx2"/>
              </a:buClr>
              <a:buSzPct val="125000"/>
              <a:buFont typeface="Police système Courant"/>
              <a:buChar char="-"/>
              <a:tabLst/>
              <a:defRPr sz="2000">
                <a:solidFill>
                  <a:schemeClr val="tx1">
                    <a:lumMod val="50000"/>
                    <a:lumOff val="50000"/>
                  </a:schemeClr>
                </a:solidFill>
              </a:defRPr>
            </a:lvl4pPr>
            <a:lvl5pPr marL="1558925" indent="-217488">
              <a:lnSpc>
                <a:spcPct val="110000"/>
              </a:lnSpc>
              <a:spcBef>
                <a:spcPts val="400"/>
              </a:spcBef>
              <a:buClr>
                <a:schemeClr val="tx2"/>
              </a:buClr>
              <a:tabLst/>
              <a:defRPr sz="180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23" name="Text Placeholder 2">
            <a:extLst>
              <a:ext uri="{FF2B5EF4-FFF2-40B4-BE49-F238E27FC236}">
                <a16:creationId xmlns:a16="http://schemas.microsoft.com/office/drawing/2014/main" id="{C0D3E937-451E-512D-62E5-667E6CC7CB8F}"/>
              </a:ext>
            </a:extLst>
          </p:cNvPr>
          <p:cNvSpPr>
            <a:spLocks noGrp="1"/>
          </p:cNvSpPr>
          <p:nvPr>
            <p:ph type="body" idx="24" hasCustomPrompt="1"/>
          </p:nvPr>
        </p:nvSpPr>
        <p:spPr>
          <a:xfrm>
            <a:off x="899997" y="20490193"/>
            <a:ext cx="13787999" cy="1350000"/>
          </a:xfrm>
        </p:spPr>
        <p:txBody>
          <a:bodyPr lIns="0" rIns="0" bIns="90000" anchor="b">
            <a:normAutofit/>
          </a:bodyPr>
          <a:lstStyle>
            <a:lvl1pPr marL="0" indent="0" algn="l">
              <a:lnSpc>
                <a:spcPct val="110000"/>
              </a:lnSpc>
              <a:buNone/>
              <a:defRPr sz="4000" b="1">
                <a:solidFill>
                  <a:schemeClr val="tx2"/>
                </a:solidFill>
              </a:defRPr>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fr-FR" dirty="0"/>
              <a:t>CLIQUEZ POUR MODIFIER LES STYLES DU TEXTE DU MASQUE</a:t>
            </a:r>
          </a:p>
        </p:txBody>
      </p:sp>
      <p:sp>
        <p:nvSpPr>
          <p:cNvPr id="26" name="Content Placeholder 2">
            <a:extLst>
              <a:ext uri="{FF2B5EF4-FFF2-40B4-BE49-F238E27FC236}">
                <a16:creationId xmlns:a16="http://schemas.microsoft.com/office/drawing/2014/main" id="{DEF8F402-D040-7FDB-3F58-6AC369476FF1}"/>
              </a:ext>
            </a:extLst>
          </p:cNvPr>
          <p:cNvSpPr>
            <a:spLocks noGrp="1"/>
          </p:cNvSpPr>
          <p:nvPr>
            <p:ph sz="half" idx="27"/>
          </p:nvPr>
        </p:nvSpPr>
        <p:spPr>
          <a:xfrm>
            <a:off x="15587220" y="12495096"/>
            <a:ext cx="13787999" cy="7920000"/>
          </a:xfrm>
        </p:spPr>
        <p:txBody>
          <a:bodyPr lIns="450000" tIns="180000" rIns="450000" bIns="180000">
            <a:normAutofit/>
          </a:bodyPr>
          <a:lstStyle>
            <a:lvl1pPr algn="just">
              <a:lnSpc>
                <a:spcPct val="110000"/>
              </a:lnSpc>
              <a:spcBef>
                <a:spcPts val="1600"/>
              </a:spcBef>
              <a:defRPr sz="3200"/>
            </a:lvl1pPr>
            <a:lvl2pPr marL="488950" indent="-471488">
              <a:lnSpc>
                <a:spcPct val="110000"/>
              </a:lnSpc>
              <a:spcBef>
                <a:spcPts val="1000"/>
              </a:spcBef>
              <a:buClr>
                <a:schemeClr val="tx2"/>
              </a:buClr>
              <a:buSzPct val="125000"/>
              <a:buFont typeface="Courier New" panose="02070309020205020404" pitchFamily="49" charset="0"/>
              <a:buChar char="o"/>
              <a:tabLst/>
              <a:defRPr sz="2800">
                <a:solidFill>
                  <a:schemeClr val="tx1">
                    <a:lumMod val="75000"/>
                    <a:lumOff val="25000"/>
                  </a:schemeClr>
                </a:solidFill>
              </a:defRPr>
            </a:lvl2pPr>
            <a:lvl3pPr marL="1033463" indent="-544513">
              <a:lnSpc>
                <a:spcPct val="110000"/>
              </a:lnSpc>
              <a:spcBef>
                <a:spcPts val="800"/>
              </a:spcBef>
              <a:buClr>
                <a:schemeClr val="tx2"/>
              </a:buClr>
              <a:buSzPct val="125000"/>
              <a:buFont typeface="Arial Gras"/>
              <a:buChar char="→"/>
              <a:tabLst/>
              <a:defRPr sz="2400">
                <a:solidFill>
                  <a:schemeClr val="accent2">
                    <a:lumMod val="75000"/>
                  </a:schemeClr>
                </a:solidFill>
              </a:defRPr>
            </a:lvl3pPr>
            <a:lvl4pPr marL="1304925" indent="-271463">
              <a:lnSpc>
                <a:spcPct val="110000"/>
              </a:lnSpc>
              <a:spcBef>
                <a:spcPts val="600"/>
              </a:spcBef>
              <a:buClr>
                <a:schemeClr val="tx2"/>
              </a:buClr>
              <a:buSzPct val="125000"/>
              <a:buFont typeface="Police système Courant"/>
              <a:buChar char="-"/>
              <a:tabLst/>
              <a:defRPr sz="2000">
                <a:solidFill>
                  <a:schemeClr val="tx1">
                    <a:lumMod val="50000"/>
                    <a:lumOff val="50000"/>
                  </a:schemeClr>
                </a:solidFill>
              </a:defRPr>
            </a:lvl4pPr>
            <a:lvl5pPr marL="1558925" indent="-217488">
              <a:lnSpc>
                <a:spcPct val="110000"/>
              </a:lnSpc>
              <a:spcBef>
                <a:spcPts val="400"/>
              </a:spcBef>
              <a:buClr>
                <a:schemeClr val="tx2"/>
              </a:buClr>
              <a:tabLst/>
              <a:defRPr sz="180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27" name="Text Placeholder 2">
            <a:extLst>
              <a:ext uri="{FF2B5EF4-FFF2-40B4-BE49-F238E27FC236}">
                <a16:creationId xmlns:a16="http://schemas.microsoft.com/office/drawing/2014/main" id="{515BA4DF-6D91-2A90-9E74-1D08CCEFFBD3}"/>
              </a:ext>
            </a:extLst>
          </p:cNvPr>
          <p:cNvSpPr>
            <a:spLocks noGrp="1"/>
          </p:cNvSpPr>
          <p:nvPr>
            <p:ph type="body" idx="28" hasCustomPrompt="1"/>
          </p:nvPr>
        </p:nvSpPr>
        <p:spPr>
          <a:xfrm>
            <a:off x="15587218" y="11055096"/>
            <a:ext cx="13787999" cy="1350000"/>
          </a:xfrm>
        </p:spPr>
        <p:txBody>
          <a:bodyPr lIns="0" rIns="0" bIns="90000" anchor="b">
            <a:normAutofit/>
          </a:bodyPr>
          <a:lstStyle>
            <a:lvl1pPr marL="0" indent="0" algn="l">
              <a:lnSpc>
                <a:spcPct val="110000"/>
              </a:lnSpc>
              <a:buNone/>
              <a:defRPr sz="4000" b="1">
                <a:solidFill>
                  <a:schemeClr val="tx2"/>
                </a:solidFill>
              </a:defRPr>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fr-FR" dirty="0"/>
              <a:t>CLIQUEZ POUR MODIFIER LES STYLES DU TEXTE DU MASQUE</a:t>
            </a:r>
          </a:p>
        </p:txBody>
      </p:sp>
      <p:sp>
        <p:nvSpPr>
          <p:cNvPr id="28" name="Content Placeholder 2">
            <a:extLst>
              <a:ext uri="{FF2B5EF4-FFF2-40B4-BE49-F238E27FC236}">
                <a16:creationId xmlns:a16="http://schemas.microsoft.com/office/drawing/2014/main" id="{356C5D4B-AAEC-523C-CBEE-14CC49880464}"/>
              </a:ext>
            </a:extLst>
          </p:cNvPr>
          <p:cNvSpPr>
            <a:spLocks noGrp="1"/>
          </p:cNvSpPr>
          <p:nvPr>
            <p:ph sz="half" idx="29"/>
          </p:nvPr>
        </p:nvSpPr>
        <p:spPr>
          <a:xfrm>
            <a:off x="15587218" y="21930192"/>
            <a:ext cx="13787999" cy="7920000"/>
          </a:xfrm>
        </p:spPr>
        <p:txBody>
          <a:bodyPr lIns="450000" tIns="180000" rIns="450000" bIns="180000">
            <a:normAutofit/>
          </a:bodyPr>
          <a:lstStyle>
            <a:lvl1pPr algn="just">
              <a:lnSpc>
                <a:spcPct val="110000"/>
              </a:lnSpc>
              <a:spcBef>
                <a:spcPts val="1600"/>
              </a:spcBef>
              <a:defRPr sz="3200"/>
            </a:lvl1pPr>
            <a:lvl2pPr marL="488950" indent="-471488">
              <a:lnSpc>
                <a:spcPct val="110000"/>
              </a:lnSpc>
              <a:spcBef>
                <a:spcPts val="1000"/>
              </a:spcBef>
              <a:buClr>
                <a:schemeClr val="tx2"/>
              </a:buClr>
              <a:buSzPct val="125000"/>
              <a:buFont typeface="Courier New" panose="02070309020205020404" pitchFamily="49" charset="0"/>
              <a:buChar char="o"/>
              <a:tabLst/>
              <a:defRPr sz="2800">
                <a:solidFill>
                  <a:schemeClr val="tx1">
                    <a:lumMod val="75000"/>
                    <a:lumOff val="25000"/>
                  </a:schemeClr>
                </a:solidFill>
              </a:defRPr>
            </a:lvl2pPr>
            <a:lvl3pPr marL="1033463" indent="-544513">
              <a:lnSpc>
                <a:spcPct val="110000"/>
              </a:lnSpc>
              <a:spcBef>
                <a:spcPts val="800"/>
              </a:spcBef>
              <a:buClr>
                <a:schemeClr val="tx2"/>
              </a:buClr>
              <a:buSzPct val="125000"/>
              <a:buFont typeface="Arial Gras"/>
              <a:buChar char="→"/>
              <a:tabLst/>
              <a:defRPr sz="2400">
                <a:solidFill>
                  <a:schemeClr val="accent2">
                    <a:lumMod val="75000"/>
                  </a:schemeClr>
                </a:solidFill>
              </a:defRPr>
            </a:lvl3pPr>
            <a:lvl4pPr marL="1304925" indent="-271463">
              <a:lnSpc>
                <a:spcPct val="110000"/>
              </a:lnSpc>
              <a:spcBef>
                <a:spcPts val="600"/>
              </a:spcBef>
              <a:buClr>
                <a:schemeClr val="tx2"/>
              </a:buClr>
              <a:buSzPct val="125000"/>
              <a:buFont typeface="Police système Courant"/>
              <a:buChar char="-"/>
              <a:tabLst/>
              <a:defRPr sz="2000">
                <a:solidFill>
                  <a:schemeClr val="tx1">
                    <a:lumMod val="50000"/>
                    <a:lumOff val="50000"/>
                  </a:schemeClr>
                </a:solidFill>
              </a:defRPr>
            </a:lvl4pPr>
            <a:lvl5pPr marL="1558925" indent="-217488">
              <a:lnSpc>
                <a:spcPct val="110000"/>
              </a:lnSpc>
              <a:spcBef>
                <a:spcPts val="400"/>
              </a:spcBef>
              <a:buClr>
                <a:schemeClr val="tx2"/>
              </a:buClr>
              <a:tabLst/>
              <a:defRPr sz="180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29" name="Text Placeholder 2">
            <a:extLst>
              <a:ext uri="{FF2B5EF4-FFF2-40B4-BE49-F238E27FC236}">
                <a16:creationId xmlns:a16="http://schemas.microsoft.com/office/drawing/2014/main" id="{51FDC867-CCCF-9715-D421-4CA6FE9FA0CE}"/>
              </a:ext>
            </a:extLst>
          </p:cNvPr>
          <p:cNvSpPr>
            <a:spLocks noGrp="1"/>
          </p:cNvSpPr>
          <p:nvPr>
            <p:ph type="body" idx="30" hasCustomPrompt="1"/>
          </p:nvPr>
        </p:nvSpPr>
        <p:spPr>
          <a:xfrm>
            <a:off x="15587216" y="20490192"/>
            <a:ext cx="13787999" cy="1350000"/>
          </a:xfrm>
        </p:spPr>
        <p:txBody>
          <a:bodyPr lIns="0" rIns="0" bIns="90000" anchor="b">
            <a:normAutofit/>
          </a:bodyPr>
          <a:lstStyle>
            <a:lvl1pPr marL="0" indent="0" algn="l">
              <a:lnSpc>
                <a:spcPct val="110000"/>
              </a:lnSpc>
              <a:buNone/>
              <a:defRPr sz="4000" b="1">
                <a:solidFill>
                  <a:schemeClr val="tx2"/>
                </a:solidFill>
              </a:defRPr>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fr-FR" dirty="0"/>
              <a:t>CLIQUEZ POUR MODIFIER LES STYLES DU TEXTE DU MASQUE</a:t>
            </a:r>
          </a:p>
        </p:txBody>
      </p:sp>
      <p:sp>
        <p:nvSpPr>
          <p:cNvPr id="30" name="Content Placeholder 2">
            <a:extLst>
              <a:ext uri="{FF2B5EF4-FFF2-40B4-BE49-F238E27FC236}">
                <a16:creationId xmlns:a16="http://schemas.microsoft.com/office/drawing/2014/main" id="{93581F08-9207-0A73-9917-6D379942C39E}"/>
              </a:ext>
            </a:extLst>
          </p:cNvPr>
          <p:cNvSpPr>
            <a:spLocks noGrp="1"/>
          </p:cNvSpPr>
          <p:nvPr>
            <p:ph sz="half" idx="31"/>
          </p:nvPr>
        </p:nvSpPr>
        <p:spPr>
          <a:xfrm>
            <a:off x="15587216" y="36831480"/>
            <a:ext cx="13787999" cy="3996000"/>
          </a:xfrm>
          <a:ln w="38100">
            <a:solidFill>
              <a:schemeClr val="tx1">
                <a:lumMod val="10000"/>
                <a:lumOff val="90000"/>
              </a:schemeClr>
            </a:solidFill>
          </a:ln>
        </p:spPr>
        <p:txBody>
          <a:bodyPr vert="horz" lIns="450000" tIns="180000" rIns="450000" bIns="180000" rtlCol="0" anchor="ctr">
            <a:normAutofit/>
          </a:bodyPr>
          <a:lstStyle>
            <a:lvl1pPr>
              <a:defRPr lang="fr-FR" dirty="0"/>
            </a:lvl1pPr>
            <a:lvl2pPr>
              <a:defRPr lang="fr-FR" dirty="0"/>
            </a:lvl2pPr>
            <a:lvl3pPr>
              <a:defRPr lang="fr-FR" dirty="0"/>
            </a:lvl3pPr>
            <a:lvl4pPr>
              <a:defRPr lang="fr-FR" dirty="0"/>
            </a:lvl4pPr>
            <a:lvl5pPr>
              <a:defRPr lang="en-US" dirty="0"/>
            </a:lvl5pPr>
          </a:lstStyle>
          <a:p>
            <a:pPr lvl="0">
              <a:lnSpc>
                <a:spcPct val="110000"/>
              </a:lnSpc>
              <a:spcBef>
                <a:spcPts val="1600"/>
              </a:spcBef>
            </a:pPr>
            <a:r>
              <a:rPr lang="fr-FR" dirty="0"/>
              <a:t>Cliquez pour modifier les styles du texte du masque</a:t>
            </a:r>
          </a:p>
          <a:p>
            <a:pPr marL="530225" lvl="1" indent="-514350">
              <a:lnSpc>
                <a:spcPct val="110000"/>
              </a:lnSpc>
              <a:spcBef>
                <a:spcPts val="1000"/>
              </a:spcBef>
              <a:buClr>
                <a:schemeClr val="tx2"/>
              </a:buClr>
              <a:buSzPct val="100000"/>
              <a:buFont typeface="+mj-lt"/>
              <a:buAutoNum type="arabicPeriod"/>
              <a:tabLst/>
            </a:pPr>
            <a:r>
              <a:rPr lang="fr-FR" dirty="0"/>
              <a:t>Deuxième niveau</a:t>
            </a:r>
          </a:p>
          <a:p>
            <a:pPr marL="1033463" lvl="2" indent="-544513">
              <a:lnSpc>
                <a:spcPct val="110000"/>
              </a:lnSpc>
              <a:spcBef>
                <a:spcPts val="800"/>
              </a:spcBef>
              <a:buClr>
                <a:schemeClr val="tx2"/>
              </a:buClr>
              <a:buSzPct val="125000"/>
              <a:buFont typeface="Arial Gras"/>
              <a:buChar char="→"/>
              <a:tabLst/>
            </a:pPr>
            <a:r>
              <a:rPr lang="fr-FR" dirty="0"/>
              <a:t>Troisième niveau</a:t>
            </a:r>
          </a:p>
          <a:p>
            <a:pPr marL="1304925" lvl="3" indent="-271463">
              <a:lnSpc>
                <a:spcPct val="110000"/>
              </a:lnSpc>
              <a:spcBef>
                <a:spcPts val="600"/>
              </a:spcBef>
              <a:buClr>
                <a:schemeClr val="tx2"/>
              </a:buClr>
              <a:buSzPct val="125000"/>
              <a:buFont typeface="Police système Courant"/>
              <a:buChar char="-"/>
              <a:tabLst/>
            </a:pPr>
            <a:r>
              <a:rPr lang="fr-FR" dirty="0"/>
              <a:t>Quatrième niveau</a:t>
            </a:r>
          </a:p>
          <a:p>
            <a:pPr marL="1558925" lvl="4" indent="-217488">
              <a:lnSpc>
                <a:spcPct val="110000"/>
              </a:lnSpc>
              <a:spcBef>
                <a:spcPts val="400"/>
              </a:spcBef>
              <a:buClr>
                <a:schemeClr val="tx2"/>
              </a:buClr>
              <a:tabLst/>
            </a:pPr>
            <a:r>
              <a:rPr lang="fr-FR" dirty="0"/>
              <a:t>Cinquième niveau</a:t>
            </a:r>
            <a:endParaRPr lang="en-US" dirty="0"/>
          </a:p>
        </p:txBody>
      </p:sp>
      <p:sp>
        <p:nvSpPr>
          <p:cNvPr id="31" name="Text Placeholder 2">
            <a:extLst>
              <a:ext uri="{FF2B5EF4-FFF2-40B4-BE49-F238E27FC236}">
                <a16:creationId xmlns:a16="http://schemas.microsoft.com/office/drawing/2014/main" id="{79522DD8-BEB5-B7C5-6DF9-166748048C9D}"/>
              </a:ext>
            </a:extLst>
          </p:cNvPr>
          <p:cNvSpPr>
            <a:spLocks noGrp="1"/>
          </p:cNvSpPr>
          <p:nvPr>
            <p:ph type="body" idx="32" hasCustomPrompt="1"/>
          </p:nvPr>
        </p:nvSpPr>
        <p:spPr>
          <a:xfrm>
            <a:off x="15587214" y="35391480"/>
            <a:ext cx="13787999" cy="1350000"/>
          </a:xfrm>
        </p:spPr>
        <p:txBody>
          <a:bodyPr lIns="0" rIns="0" bIns="90000" anchor="b">
            <a:normAutofit/>
          </a:bodyPr>
          <a:lstStyle>
            <a:lvl1pPr marL="0" indent="0" algn="l">
              <a:lnSpc>
                <a:spcPct val="110000"/>
              </a:lnSpc>
              <a:buNone/>
              <a:defRPr sz="4000" b="1">
                <a:solidFill>
                  <a:schemeClr val="tx2"/>
                </a:solidFill>
              </a:defRPr>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fr-FR" dirty="0"/>
              <a:t>CLIQUEZ POUR MODIFIER LES STYLES DU TEXTE DU MASQUE</a:t>
            </a:r>
          </a:p>
        </p:txBody>
      </p:sp>
      <p:sp>
        <p:nvSpPr>
          <p:cNvPr id="4" name="Content Placeholder 2">
            <a:extLst>
              <a:ext uri="{FF2B5EF4-FFF2-40B4-BE49-F238E27FC236}">
                <a16:creationId xmlns:a16="http://schemas.microsoft.com/office/drawing/2014/main" id="{B4EB75DF-D000-E057-51C0-F24E25937D70}"/>
              </a:ext>
            </a:extLst>
          </p:cNvPr>
          <p:cNvSpPr>
            <a:spLocks noGrp="1"/>
          </p:cNvSpPr>
          <p:nvPr>
            <p:ph sz="half" idx="33"/>
          </p:nvPr>
        </p:nvSpPr>
        <p:spPr>
          <a:xfrm>
            <a:off x="15587216" y="31350384"/>
            <a:ext cx="13787999" cy="3996000"/>
          </a:xfrm>
        </p:spPr>
        <p:txBody>
          <a:bodyPr lIns="450000" tIns="180000" rIns="450000" bIns="180000">
            <a:normAutofit/>
          </a:bodyPr>
          <a:lstStyle>
            <a:lvl1pPr algn="just">
              <a:lnSpc>
                <a:spcPct val="110000"/>
              </a:lnSpc>
              <a:spcBef>
                <a:spcPts val="1600"/>
              </a:spcBef>
              <a:defRPr sz="3200"/>
            </a:lvl1pPr>
            <a:lvl2pPr marL="488950" indent="-471488">
              <a:lnSpc>
                <a:spcPct val="110000"/>
              </a:lnSpc>
              <a:spcBef>
                <a:spcPts val="1000"/>
              </a:spcBef>
              <a:buClr>
                <a:schemeClr val="tx2"/>
              </a:buClr>
              <a:buSzPct val="125000"/>
              <a:buFont typeface="Courier New" panose="02070309020205020404" pitchFamily="49" charset="0"/>
              <a:buChar char="o"/>
              <a:tabLst/>
              <a:defRPr sz="2800">
                <a:solidFill>
                  <a:schemeClr val="tx1">
                    <a:lumMod val="75000"/>
                    <a:lumOff val="25000"/>
                  </a:schemeClr>
                </a:solidFill>
              </a:defRPr>
            </a:lvl2pPr>
            <a:lvl3pPr marL="1033463" indent="-544513">
              <a:lnSpc>
                <a:spcPct val="110000"/>
              </a:lnSpc>
              <a:spcBef>
                <a:spcPts val="800"/>
              </a:spcBef>
              <a:buClr>
                <a:schemeClr val="tx2"/>
              </a:buClr>
              <a:buSzPct val="125000"/>
              <a:buFont typeface="Arial Gras"/>
              <a:buChar char="→"/>
              <a:tabLst/>
              <a:defRPr sz="2400">
                <a:solidFill>
                  <a:schemeClr val="accent2">
                    <a:lumMod val="75000"/>
                  </a:schemeClr>
                </a:solidFill>
              </a:defRPr>
            </a:lvl3pPr>
            <a:lvl4pPr marL="1304925" indent="-271463">
              <a:lnSpc>
                <a:spcPct val="110000"/>
              </a:lnSpc>
              <a:spcBef>
                <a:spcPts val="600"/>
              </a:spcBef>
              <a:buClr>
                <a:schemeClr val="tx2"/>
              </a:buClr>
              <a:buSzPct val="125000"/>
              <a:buFont typeface="Police système Courant"/>
              <a:buChar char="-"/>
              <a:tabLst/>
              <a:defRPr sz="2000">
                <a:solidFill>
                  <a:schemeClr val="tx1">
                    <a:lumMod val="50000"/>
                    <a:lumOff val="50000"/>
                  </a:schemeClr>
                </a:solidFill>
              </a:defRPr>
            </a:lvl4pPr>
            <a:lvl5pPr marL="1558925" indent="-217488">
              <a:lnSpc>
                <a:spcPct val="110000"/>
              </a:lnSpc>
              <a:spcBef>
                <a:spcPts val="400"/>
              </a:spcBef>
              <a:buClr>
                <a:schemeClr val="tx2"/>
              </a:buClr>
              <a:tabLst/>
              <a:defRPr sz="180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Text Placeholder 2">
            <a:extLst>
              <a:ext uri="{FF2B5EF4-FFF2-40B4-BE49-F238E27FC236}">
                <a16:creationId xmlns:a16="http://schemas.microsoft.com/office/drawing/2014/main" id="{B6AB64A7-6322-BB61-0A09-0C82FFC0D04C}"/>
              </a:ext>
            </a:extLst>
          </p:cNvPr>
          <p:cNvSpPr>
            <a:spLocks noGrp="1"/>
          </p:cNvSpPr>
          <p:nvPr>
            <p:ph type="body" idx="34" hasCustomPrompt="1"/>
          </p:nvPr>
        </p:nvSpPr>
        <p:spPr>
          <a:xfrm>
            <a:off x="15587214" y="29910384"/>
            <a:ext cx="13787999" cy="1350000"/>
          </a:xfrm>
        </p:spPr>
        <p:txBody>
          <a:bodyPr lIns="0" rIns="0" bIns="90000" anchor="b">
            <a:normAutofit/>
          </a:bodyPr>
          <a:lstStyle>
            <a:lvl1pPr marL="0" indent="0" algn="l">
              <a:lnSpc>
                <a:spcPct val="110000"/>
              </a:lnSpc>
              <a:buNone/>
              <a:defRPr sz="4000" b="1">
                <a:solidFill>
                  <a:schemeClr val="tx2"/>
                </a:solidFill>
              </a:defRPr>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fr-FR" dirty="0"/>
              <a:t>CLIQUEZ POUR MODIFIER LES STYLES DU TEXTE DU MASQUE</a:t>
            </a:r>
          </a:p>
        </p:txBody>
      </p:sp>
    </p:spTree>
    <p:extLst>
      <p:ext uri="{BB962C8B-B14F-4D97-AF65-F5344CB8AC3E}">
        <p14:creationId xmlns:p14="http://schemas.microsoft.com/office/powerpoint/2010/main" val="1974033182"/>
      </p:ext>
    </p:extLst>
  </p:cSld>
  <p:clrMapOvr>
    <a:masterClrMapping/>
  </p:clrMapOvr>
  <p:extLst>
    <p:ext uri="{DCECCB84-F9BA-43D5-87BE-67443E8EF086}">
      <p15:sldGuideLst xmlns:p15="http://schemas.microsoft.com/office/powerpoint/2012/main">
        <p15:guide id="2" pos="18522" userDrawn="1">
          <p15:clr>
            <a:srgbClr val="FBAE40"/>
          </p15:clr>
        </p15:guide>
        <p15:guide id="4" orient="horz" pos="25714" userDrawn="1">
          <p15:clr>
            <a:srgbClr val="FBAE40"/>
          </p15:clr>
        </p15:guide>
        <p15:guide id="5" pos="9286" userDrawn="1">
          <p15:clr>
            <a:srgbClr val="FBAE40"/>
          </p15:clr>
        </p15:guide>
        <p15:guide id="6" pos="978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solidFill>
        </p:spPr>
        <p:txBody>
          <a:bodyPr lIns="900000" tIns="180000" rIns="900000" bIns="180000" anchor="ctr"/>
          <a:lstStyle>
            <a:lvl1pPr>
              <a:defRPr lang="en-US" dirty="0"/>
            </a:lvl1pPr>
          </a:lstStyle>
          <a:p>
            <a:pPr lvl="0"/>
            <a:r>
              <a:rPr lang="fr-FR"/>
              <a:t>Modifiez le style du titre</a:t>
            </a:r>
            <a:endParaRPr lang="en-US" dirty="0"/>
          </a:p>
        </p:txBody>
      </p:sp>
      <p:sp>
        <p:nvSpPr>
          <p:cNvPr id="3" name="Espace réservé du texte 19">
            <a:extLst>
              <a:ext uri="{FF2B5EF4-FFF2-40B4-BE49-F238E27FC236}">
                <a16:creationId xmlns:a16="http://schemas.microsoft.com/office/drawing/2014/main" id="{98280964-8AB3-DD8D-FC90-88A2E153C9E8}"/>
              </a:ext>
            </a:extLst>
          </p:cNvPr>
          <p:cNvSpPr>
            <a:spLocks noGrp="1"/>
          </p:cNvSpPr>
          <p:nvPr>
            <p:ph type="body" sz="quarter" idx="21"/>
          </p:nvPr>
        </p:nvSpPr>
        <p:spPr>
          <a:xfrm>
            <a:off x="0" y="8820000"/>
            <a:ext cx="30275999" cy="2160000"/>
          </a:xfrm>
          <a:solidFill>
            <a:schemeClr val="accent1"/>
          </a:solidFill>
        </p:spPr>
        <p:txBody>
          <a:bodyPr vert="horz" lIns="900000" tIns="180000" rIns="900000" bIns="180000" rtlCol="0" anchor="ctr">
            <a:normAutofit/>
          </a:bodyPr>
          <a:lstStyle>
            <a:lvl1pPr>
              <a:defRPr lang="fr-FR" sz="3600" b="0" dirty="0">
                <a:solidFill>
                  <a:schemeClr val="bg2"/>
                </a:solidFill>
                <a:effectLst/>
              </a:defRPr>
            </a:lvl1pPr>
          </a:lstStyle>
          <a:p>
            <a:pPr marL="756872" lvl="0" indent="-756872">
              <a:lnSpc>
                <a:spcPct val="110000"/>
              </a:lnSpc>
            </a:pPr>
            <a:r>
              <a:rPr lang="fr-FR" dirty="0"/>
              <a:t>Cliquez pour modifier les styles du texte du masque</a:t>
            </a:r>
          </a:p>
        </p:txBody>
      </p:sp>
      <p:sp>
        <p:nvSpPr>
          <p:cNvPr id="4" name="Espace réservé du texte 11">
            <a:extLst>
              <a:ext uri="{FF2B5EF4-FFF2-40B4-BE49-F238E27FC236}">
                <a16:creationId xmlns:a16="http://schemas.microsoft.com/office/drawing/2014/main" id="{B2753F9F-BCBB-C0EA-8897-E826FE706F30}"/>
              </a:ext>
            </a:extLst>
          </p:cNvPr>
          <p:cNvSpPr>
            <a:spLocks noGrp="1"/>
          </p:cNvSpPr>
          <p:nvPr>
            <p:ph type="body" sz="quarter" idx="22"/>
          </p:nvPr>
        </p:nvSpPr>
        <p:spPr>
          <a:xfrm>
            <a:off x="27216000" y="900000"/>
            <a:ext cx="2160000" cy="2160000"/>
          </a:xfrm>
        </p:spPr>
        <p:txBody>
          <a:bodyPr tIns="360000" bIns="360000" anchor="ctr">
            <a:noAutofit/>
          </a:bodyPr>
          <a:lstStyle>
            <a:lvl1pPr marL="0" indent="0" algn="ctr">
              <a:buNone/>
              <a:defRPr sz="8800" b="1">
                <a:solidFill>
                  <a:schemeClr val="tx2"/>
                </a:solidFill>
              </a:defRPr>
            </a:lvl1pPr>
            <a:lvl2pPr marL="1513743" indent="0" algn="ctr">
              <a:buNone/>
              <a:defRPr b="1">
                <a:solidFill>
                  <a:schemeClr val="tx2"/>
                </a:solidFill>
              </a:defRPr>
            </a:lvl2pPr>
            <a:lvl3pPr marL="3027487" indent="0" algn="ctr">
              <a:buNone/>
              <a:defRPr b="1">
                <a:solidFill>
                  <a:schemeClr val="tx2"/>
                </a:solidFill>
              </a:defRPr>
            </a:lvl3pPr>
            <a:lvl4pPr marL="4541230" indent="0" algn="ctr">
              <a:buNone/>
              <a:defRPr b="1">
                <a:solidFill>
                  <a:schemeClr val="tx2"/>
                </a:solidFill>
              </a:defRPr>
            </a:lvl4pPr>
            <a:lvl5pPr marL="6054974" indent="0" algn="ctr">
              <a:buNone/>
              <a:defRPr b="1">
                <a:solidFill>
                  <a:schemeClr val="tx2"/>
                </a:solidFill>
              </a:defRPr>
            </a:lvl5pPr>
          </a:lstStyle>
          <a:p>
            <a:pPr lvl="0"/>
            <a:r>
              <a:rPr lang="fr-FR" dirty="0"/>
              <a:t>Cliquez pour modifier les styles du texte du masque</a:t>
            </a:r>
          </a:p>
        </p:txBody>
      </p:sp>
      <p:sp>
        <p:nvSpPr>
          <p:cNvPr id="5" name="Espace réservé du pied de page 12">
            <a:extLst>
              <a:ext uri="{FF2B5EF4-FFF2-40B4-BE49-F238E27FC236}">
                <a16:creationId xmlns:a16="http://schemas.microsoft.com/office/drawing/2014/main" id="{8FDD90C6-179D-2C35-44B7-188B9A32113B}"/>
              </a:ext>
            </a:extLst>
          </p:cNvPr>
          <p:cNvSpPr>
            <a:spLocks noGrp="1"/>
          </p:cNvSpPr>
          <p:nvPr>
            <p:ph type="ftr" sz="quarter" idx="3"/>
          </p:nvPr>
        </p:nvSpPr>
        <p:spPr>
          <a:xfrm>
            <a:off x="0" y="41723762"/>
            <a:ext cx="30275213" cy="1080000"/>
          </a:xfrm>
          <a:prstGeom prst="rect">
            <a:avLst/>
          </a:prstGeom>
          <a:solidFill>
            <a:schemeClr val="bg1"/>
          </a:solidFill>
        </p:spPr>
        <p:txBody>
          <a:bodyPr vert="horz" lIns="900000" tIns="45720" rIns="900000" bIns="45720" rtlCol="0" anchor="ctr"/>
          <a:lstStyle>
            <a:lvl1pPr algn="l">
              <a:defRPr sz="3600" b="1">
                <a:solidFill>
                  <a:schemeClr val="bg2"/>
                </a:solidFill>
              </a:defRPr>
            </a:lvl1pPr>
          </a:lstStyle>
          <a:p>
            <a:r>
              <a:rPr lang="fr-FR" dirty="0"/>
              <a:t>Sélection du 18 novembre 2024 </a:t>
            </a:r>
            <a:r>
              <a:rPr lang="fr-FR" b="0" dirty="0"/>
              <a:t>– Casino Barrière, Biarritz</a:t>
            </a:r>
          </a:p>
        </p:txBody>
      </p:sp>
    </p:spTree>
    <p:extLst>
      <p:ext uri="{BB962C8B-B14F-4D97-AF65-F5344CB8AC3E}">
        <p14:creationId xmlns:p14="http://schemas.microsoft.com/office/powerpoint/2010/main" val="38078676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F6DACCDB-7D39-B0E1-F7FB-85983B99C0C6}"/>
              </a:ext>
            </a:extLst>
          </p:cNvPr>
          <p:cNvPicPr>
            <a:picLocks noChangeAspect="1"/>
          </p:cNvPicPr>
          <p:nvPr userDrawn="1"/>
        </p:nvPicPr>
        <p:blipFill rotWithShape="1">
          <a:blip r:embed="rId5"/>
          <a:srcRect l="-38" t="7043" r="3003" b="909"/>
          <a:stretch/>
        </p:blipFill>
        <p:spPr>
          <a:xfrm>
            <a:off x="7184572" y="1"/>
            <a:ext cx="23090642" cy="5940000"/>
          </a:xfrm>
          <a:prstGeom prst="rect">
            <a:avLst/>
          </a:prstGeom>
        </p:spPr>
      </p:pic>
      <p:pic>
        <p:nvPicPr>
          <p:cNvPr id="9" name="Image 8">
            <a:extLst>
              <a:ext uri="{FF2B5EF4-FFF2-40B4-BE49-F238E27FC236}">
                <a16:creationId xmlns:a16="http://schemas.microsoft.com/office/drawing/2014/main" id="{76B112F9-95AC-554B-D4C2-E6935F0AD619}"/>
              </a:ext>
            </a:extLst>
          </p:cNvPr>
          <p:cNvPicPr>
            <a:picLocks noChangeAspect="1"/>
          </p:cNvPicPr>
          <p:nvPr userDrawn="1"/>
        </p:nvPicPr>
        <p:blipFill>
          <a:blip r:embed="rId6"/>
          <a:stretch>
            <a:fillRect/>
          </a:stretch>
        </p:blipFill>
        <p:spPr>
          <a:xfrm>
            <a:off x="900000" y="900000"/>
            <a:ext cx="5397500" cy="4318000"/>
          </a:xfrm>
          <a:prstGeom prst="rect">
            <a:avLst/>
          </a:prstGeom>
        </p:spPr>
      </p:pic>
      <p:sp>
        <p:nvSpPr>
          <p:cNvPr id="10" name="Ellipse 9">
            <a:extLst>
              <a:ext uri="{FF2B5EF4-FFF2-40B4-BE49-F238E27FC236}">
                <a16:creationId xmlns:a16="http://schemas.microsoft.com/office/drawing/2014/main" id="{AEA079B1-E09A-BC45-45FD-6B7B6C09EC9F}"/>
              </a:ext>
            </a:extLst>
          </p:cNvPr>
          <p:cNvSpPr>
            <a:spLocks noChangeAspect="1"/>
          </p:cNvSpPr>
          <p:nvPr userDrawn="1"/>
        </p:nvSpPr>
        <p:spPr>
          <a:xfrm>
            <a:off x="27215213" y="899000"/>
            <a:ext cx="2160000" cy="2160000"/>
          </a:xfrm>
          <a:prstGeom prst="ellipse">
            <a:avLst/>
          </a:prstGeom>
          <a:solidFill>
            <a:schemeClr val="bg2"/>
          </a:solidFill>
          <a:ln w="44450">
            <a:gradFill flip="none" rotWithShape="1">
              <a:gsLst>
                <a:gs pos="40000">
                  <a:schemeClr val="tx2"/>
                </a:gs>
                <a:gs pos="20000">
                  <a:schemeClr val="accent1"/>
                </a:gs>
                <a:gs pos="0">
                  <a:schemeClr val="accent5"/>
                </a:gs>
                <a:gs pos="60000">
                  <a:schemeClr val="accent3"/>
                </a:gs>
                <a:gs pos="80000">
                  <a:schemeClr val="bg1"/>
                </a:gs>
                <a:gs pos="100000">
                  <a:schemeClr val="accent4"/>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0" b="1" dirty="0">
              <a:solidFill>
                <a:schemeClr val="tx2"/>
              </a:solidFill>
            </a:endParaRPr>
          </a:p>
        </p:txBody>
      </p:sp>
      <p:sp>
        <p:nvSpPr>
          <p:cNvPr id="2" name="Title Placeholder 1"/>
          <p:cNvSpPr>
            <a:spLocks noGrp="1"/>
          </p:cNvSpPr>
          <p:nvPr>
            <p:ph type="title"/>
          </p:nvPr>
        </p:nvSpPr>
        <p:spPr>
          <a:xfrm>
            <a:off x="0" y="5940000"/>
            <a:ext cx="30275999" cy="2880000"/>
          </a:xfrm>
          <a:prstGeom prst="rect">
            <a:avLst/>
          </a:prstGeom>
          <a:solidFill>
            <a:schemeClr val="tx2"/>
          </a:solidFill>
        </p:spPr>
        <p:txBody>
          <a:bodyPr lIns="900000" tIns="180000" rIns="900000" bIns="180000" anchor="ctr">
            <a:normAutofit/>
          </a:bodyPr>
          <a:lstStyle/>
          <a:p>
            <a:pPr lvl="0"/>
            <a:r>
              <a:rPr lang="fr-FR" dirty="0"/>
              <a:t>Modifiez le style du titre</a:t>
            </a:r>
            <a:endParaRPr lang="en-US" dirty="0"/>
          </a:p>
        </p:txBody>
      </p:sp>
      <p:sp>
        <p:nvSpPr>
          <p:cNvPr id="3" name="Text Placeholder 2"/>
          <p:cNvSpPr>
            <a:spLocks noGrp="1"/>
          </p:cNvSpPr>
          <p:nvPr>
            <p:ph type="body" idx="1"/>
          </p:nvPr>
        </p:nvSpPr>
        <p:spPr>
          <a:xfrm>
            <a:off x="900000" y="11880000"/>
            <a:ext cx="28475999" cy="28944000"/>
          </a:xfrm>
          <a:prstGeom prst="rect">
            <a:avLst/>
          </a:prstGeom>
          <a:noFill/>
        </p:spPr>
        <p:txBody>
          <a:bodyPr vert="horz" lIns="450000" tIns="180000" rIns="450000" bIns="180000" rtlCol="0">
            <a:normAutofit/>
          </a:bodyPr>
          <a:lstStyle/>
          <a:p>
            <a:pPr lvl="0">
              <a:lnSpc>
                <a:spcPct val="110000"/>
              </a:lnSpc>
              <a:spcBef>
                <a:spcPts val="1600"/>
              </a:spcBef>
            </a:pPr>
            <a:r>
              <a:rPr lang="fr-FR" dirty="0"/>
              <a:t>Cliquez pour modifier les styles du texte du masque</a:t>
            </a:r>
          </a:p>
          <a:p>
            <a:pPr marL="488950" lvl="1" indent="-471488">
              <a:lnSpc>
                <a:spcPct val="110000"/>
              </a:lnSpc>
              <a:spcBef>
                <a:spcPts val="1000"/>
              </a:spcBef>
              <a:buClr>
                <a:schemeClr val="tx2"/>
              </a:buClr>
              <a:buSzPct val="125000"/>
              <a:buFont typeface="Courier New" panose="02070309020205020404" pitchFamily="49" charset="0"/>
              <a:buChar char="o"/>
              <a:tabLst/>
            </a:pPr>
            <a:r>
              <a:rPr lang="fr-FR" dirty="0"/>
              <a:t>Deuxième niveau</a:t>
            </a:r>
          </a:p>
          <a:p>
            <a:pPr marL="1033463" lvl="2" indent="-544513">
              <a:lnSpc>
                <a:spcPct val="110000"/>
              </a:lnSpc>
              <a:spcBef>
                <a:spcPts val="800"/>
              </a:spcBef>
              <a:buClr>
                <a:schemeClr val="tx2"/>
              </a:buClr>
              <a:buSzPct val="125000"/>
              <a:buFont typeface="Arial Gras"/>
              <a:buChar char="→"/>
              <a:tabLst/>
            </a:pPr>
            <a:r>
              <a:rPr lang="fr-FR" dirty="0"/>
              <a:t>Troisième niveau</a:t>
            </a:r>
          </a:p>
          <a:p>
            <a:pPr marL="1304925" lvl="3" indent="-271463">
              <a:lnSpc>
                <a:spcPct val="110000"/>
              </a:lnSpc>
              <a:spcBef>
                <a:spcPts val="600"/>
              </a:spcBef>
              <a:buClr>
                <a:schemeClr val="tx2"/>
              </a:buClr>
              <a:buSzPct val="125000"/>
              <a:buFont typeface="Police système Courant"/>
              <a:buChar char="-"/>
              <a:tabLst/>
            </a:pPr>
            <a:r>
              <a:rPr lang="fr-FR" dirty="0"/>
              <a:t>Quatrième niveau</a:t>
            </a:r>
          </a:p>
          <a:p>
            <a:pPr marL="1558925" lvl="4" indent="-217488">
              <a:lnSpc>
                <a:spcPct val="110000"/>
              </a:lnSpc>
              <a:spcBef>
                <a:spcPts val="400"/>
              </a:spcBef>
              <a:buClr>
                <a:schemeClr val="tx2"/>
              </a:buClr>
              <a:tabLst/>
            </a:pPr>
            <a:r>
              <a:rPr lang="fr-FR" dirty="0"/>
              <a:t>Cinquième niveau</a:t>
            </a:r>
            <a:endParaRPr lang="en-US" dirty="0"/>
          </a:p>
        </p:txBody>
      </p:sp>
      <p:sp>
        <p:nvSpPr>
          <p:cNvPr id="13" name="Espace réservé du pied de page 12">
            <a:extLst>
              <a:ext uri="{FF2B5EF4-FFF2-40B4-BE49-F238E27FC236}">
                <a16:creationId xmlns:a16="http://schemas.microsoft.com/office/drawing/2014/main" id="{23DE5F9D-8C86-41C2-02D3-F108B6484B9C}"/>
              </a:ext>
            </a:extLst>
          </p:cNvPr>
          <p:cNvSpPr>
            <a:spLocks noGrp="1"/>
          </p:cNvSpPr>
          <p:nvPr>
            <p:ph type="ftr" sz="quarter" idx="3"/>
          </p:nvPr>
        </p:nvSpPr>
        <p:spPr>
          <a:xfrm>
            <a:off x="0" y="41723762"/>
            <a:ext cx="30275213" cy="1080000"/>
          </a:xfrm>
          <a:prstGeom prst="rect">
            <a:avLst/>
          </a:prstGeom>
          <a:solidFill>
            <a:schemeClr val="bg1"/>
          </a:solidFill>
        </p:spPr>
        <p:txBody>
          <a:bodyPr vert="horz" lIns="900000" tIns="45720" rIns="900000" bIns="45720" rtlCol="0" anchor="ctr"/>
          <a:lstStyle>
            <a:lvl1pPr algn="l">
              <a:defRPr sz="3200" b="1">
                <a:solidFill>
                  <a:schemeClr val="bg2"/>
                </a:solidFill>
              </a:defRPr>
            </a:lvl1pPr>
          </a:lstStyle>
          <a:p>
            <a:r>
              <a:rPr lang="fr-FR"/>
              <a:t>Sélection du 18 novembre 2024 </a:t>
            </a:r>
            <a:r>
              <a:rPr lang="fr-FR" b="0"/>
              <a:t>– Casino Barrière, Biarritz</a:t>
            </a:r>
            <a:endParaRPr lang="fr-FR" b="0" dirty="0"/>
          </a:p>
        </p:txBody>
      </p:sp>
    </p:spTree>
    <p:extLst>
      <p:ext uri="{BB962C8B-B14F-4D97-AF65-F5344CB8AC3E}">
        <p14:creationId xmlns:p14="http://schemas.microsoft.com/office/powerpoint/2010/main" val="118887779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66" r:id="rId3"/>
  </p:sldLayoutIdLst>
  <p:hf sldNum="0" hdr="0" dt="0"/>
  <p:txStyles>
    <p:titleStyle>
      <a:lvl1pPr algn="l" defTabSz="3027487" rtl="0" eaLnBrk="1" latinLnBrk="0" hangingPunct="1">
        <a:lnSpc>
          <a:spcPct val="100000"/>
        </a:lnSpc>
        <a:spcBef>
          <a:spcPct val="0"/>
        </a:spcBef>
        <a:buNone/>
        <a:defRPr lang="en-US" sz="5400" b="1" kern="1200" dirty="0">
          <a:solidFill>
            <a:schemeClr val="bg2"/>
          </a:solidFill>
          <a:effectLst/>
          <a:latin typeface="+mn-lt"/>
          <a:ea typeface="+mn-ea"/>
          <a:cs typeface="Calibri" panose="020F0502020204030204" pitchFamily="34" charset="0"/>
        </a:defRPr>
      </a:lvl1pPr>
    </p:titleStyle>
    <p:bodyStyle>
      <a:lvl1pPr marL="0" indent="0" algn="just" defTabSz="3027487" rtl="0" eaLnBrk="1" latinLnBrk="0" hangingPunct="1">
        <a:lnSpc>
          <a:spcPct val="100000"/>
        </a:lnSpc>
        <a:spcBef>
          <a:spcPts val="1000"/>
        </a:spcBef>
        <a:spcAft>
          <a:spcPts val="500"/>
        </a:spcAft>
        <a:buFont typeface="Arial" panose="020B0604020202020204" pitchFamily="34" charset="0"/>
        <a:buNone/>
        <a:defRPr lang="fr-FR" sz="3200" kern="1200" dirty="0">
          <a:solidFill>
            <a:schemeClr val="tx1"/>
          </a:solidFill>
          <a:latin typeface="+mn-lt"/>
          <a:ea typeface="+mn-ea"/>
          <a:cs typeface="+mn-cs"/>
        </a:defRPr>
      </a:lvl1pPr>
      <a:lvl2pPr marL="2270615" indent="-756872" algn="l" defTabSz="3027487" rtl="0" eaLnBrk="1" latinLnBrk="0" hangingPunct="1">
        <a:lnSpc>
          <a:spcPct val="100000"/>
        </a:lnSpc>
        <a:spcBef>
          <a:spcPts val="1655"/>
        </a:spcBef>
        <a:buFont typeface="Arial" panose="020B0604020202020204" pitchFamily="34" charset="0"/>
        <a:buChar char="•"/>
        <a:defRPr lang="fr-FR" sz="2800" kern="1200" dirty="0">
          <a:solidFill>
            <a:schemeClr val="tx1">
              <a:lumMod val="75000"/>
              <a:lumOff val="25000"/>
            </a:schemeClr>
          </a:solidFill>
          <a:latin typeface="+mn-lt"/>
          <a:ea typeface="+mn-ea"/>
          <a:cs typeface="+mn-cs"/>
        </a:defRPr>
      </a:lvl2pPr>
      <a:lvl3pPr marL="3784359" indent="-756872" algn="l" defTabSz="3027487" rtl="0" eaLnBrk="1" latinLnBrk="0" hangingPunct="1">
        <a:lnSpc>
          <a:spcPct val="100000"/>
        </a:lnSpc>
        <a:spcBef>
          <a:spcPts val="1655"/>
        </a:spcBef>
        <a:buFont typeface="Arial" panose="020B0604020202020204" pitchFamily="34" charset="0"/>
        <a:buChar char="•"/>
        <a:defRPr lang="fr-FR" sz="2400" kern="1200" dirty="0">
          <a:solidFill>
            <a:schemeClr val="accent2">
              <a:lumMod val="75000"/>
            </a:schemeClr>
          </a:solidFill>
          <a:latin typeface="+mn-lt"/>
          <a:ea typeface="+mn-ea"/>
          <a:cs typeface="+mn-cs"/>
        </a:defRPr>
      </a:lvl3pPr>
      <a:lvl4pPr marL="5298102" indent="-756872" algn="l" defTabSz="3027487" rtl="0" eaLnBrk="1" latinLnBrk="0" hangingPunct="1">
        <a:lnSpc>
          <a:spcPct val="100000"/>
        </a:lnSpc>
        <a:spcBef>
          <a:spcPts val="1655"/>
        </a:spcBef>
        <a:buFont typeface="Arial" panose="020B0604020202020204" pitchFamily="34" charset="0"/>
        <a:buChar char="•"/>
        <a:defRPr lang="fr-FR" sz="2000" kern="1200" dirty="0">
          <a:solidFill>
            <a:schemeClr val="tx1">
              <a:lumMod val="50000"/>
              <a:lumOff val="50000"/>
            </a:schemeClr>
          </a:solidFill>
          <a:latin typeface="+mn-lt"/>
          <a:ea typeface="+mn-ea"/>
          <a:cs typeface="+mn-cs"/>
        </a:defRPr>
      </a:lvl4pPr>
      <a:lvl5pPr marL="6811846" indent="-756872" algn="l" defTabSz="3027487" rtl="0" eaLnBrk="1" latinLnBrk="0" hangingPunct="1">
        <a:lnSpc>
          <a:spcPct val="100000"/>
        </a:lnSpc>
        <a:spcBef>
          <a:spcPts val="1655"/>
        </a:spcBef>
        <a:buFont typeface="Arial" panose="020B0604020202020204" pitchFamily="34" charset="0"/>
        <a:buChar char="•"/>
        <a:defRPr lang="en-US" sz="1800" kern="1200" dirty="0">
          <a:solidFill>
            <a:schemeClr val="accent2"/>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p:bodyStyle>
    <p:otherStyle>
      <a:defPPr>
        <a:defRPr lang="en-US"/>
      </a:defPPr>
      <a:lvl1pPr marL="0" algn="l" defTabSz="3027487" rtl="0" eaLnBrk="1" latinLnBrk="0" hangingPunct="1">
        <a:defRPr sz="5960" kern="1200">
          <a:solidFill>
            <a:schemeClr val="tx1"/>
          </a:solidFill>
          <a:latin typeface="+mn-lt"/>
          <a:ea typeface="+mn-ea"/>
          <a:cs typeface="+mn-cs"/>
        </a:defRPr>
      </a:lvl1pPr>
      <a:lvl2pPr marL="1513743" algn="l" defTabSz="3027487" rtl="0" eaLnBrk="1" latinLnBrk="0" hangingPunct="1">
        <a:defRPr sz="5960" kern="1200">
          <a:solidFill>
            <a:schemeClr val="tx1"/>
          </a:solidFill>
          <a:latin typeface="+mn-lt"/>
          <a:ea typeface="+mn-ea"/>
          <a:cs typeface="+mn-cs"/>
        </a:defRPr>
      </a:lvl2pPr>
      <a:lvl3pPr marL="3027487" algn="l" defTabSz="3027487" rtl="0" eaLnBrk="1" latinLnBrk="0" hangingPunct="1">
        <a:defRPr sz="5960" kern="1200">
          <a:solidFill>
            <a:schemeClr val="tx1"/>
          </a:solidFill>
          <a:latin typeface="+mn-lt"/>
          <a:ea typeface="+mn-ea"/>
          <a:cs typeface="+mn-cs"/>
        </a:defRPr>
      </a:lvl3pPr>
      <a:lvl4pPr marL="4541230" algn="l" defTabSz="3027487" rtl="0" eaLnBrk="1" latinLnBrk="0" hangingPunct="1">
        <a:defRPr sz="5960" kern="1200">
          <a:solidFill>
            <a:schemeClr val="tx1"/>
          </a:solidFill>
          <a:latin typeface="+mn-lt"/>
          <a:ea typeface="+mn-ea"/>
          <a:cs typeface="+mn-cs"/>
        </a:defRPr>
      </a:lvl4pPr>
      <a:lvl5pPr marL="6054974" algn="l" defTabSz="3027487" rtl="0" eaLnBrk="1" latinLnBrk="0" hangingPunct="1">
        <a:defRPr sz="5960" kern="1200">
          <a:solidFill>
            <a:schemeClr val="tx1"/>
          </a:solidFill>
          <a:latin typeface="+mn-lt"/>
          <a:ea typeface="+mn-ea"/>
          <a:cs typeface="+mn-cs"/>
        </a:defRPr>
      </a:lvl5pPr>
      <a:lvl6pPr marL="7568717" algn="l" defTabSz="3027487" rtl="0" eaLnBrk="1" latinLnBrk="0" hangingPunct="1">
        <a:defRPr sz="5960" kern="1200">
          <a:solidFill>
            <a:schemeClr val="tx1"/>
          </a:solidFill>
          <a:latin typeface="+mn-lt"/>
          <a:ea typeface="+mn-ea"/>
          <a:cs typeface="+mn-cs"/>
        </a:defRPr>
      </a:lvl6pPr>
      <a:lvl7pPr marL="9082461" algn="l" defTabSz="3027487" rtl="0" eaLnBrk="1" latinLnBrk="0" hangingPunct="1">
        <a:defRPr sz="5960" kern="1200">
          <a:solidFill>
            <a:schemeClr val="tx1"/>
          </a:solidFill>
          <a:latin typeface="+mn-lt"/>
          <a:ea typeface="+mn-ea"/>
          <a:cs typeface="+mn-cs"/>
        </a:defRPr>
      </a:lvl7pPr>
      <a:lvl8pPr marL="10596204" algn="l" defTabSz="3027487" rtl="0" eaLnBrk="1" latinLnBrk="0" hangingPunct="1">
        <a:defRPr sz="5960" kern="1200">
          <a:solidFill>
            <a:schemeClr val="tx1"/>
          </a:solidFill>
          <a:latin typeface="+mn-lt"/>
          <a:ea typeface="+mn-ea"/>
          <a:cs typeface="+mn-cs"/>
        </a:defRPr>
      </a:lvl8pPr>
      <a:lvl9pPr marL="12109948" algn="l" defTabSz="3027487" rtl="0" eaLnBrk="1" latinLnBrk="0" hangingPunct="1">
        <a:defRPr sz="59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426" userDrawn="1">
          <p15:clr>
            <a:srgbClr val="F26B43"/>
          </p15:clr>
        </p15:guide>
        <p15:guide id="2" pos="532" userDrawn="1">
          <p15:clr>
            <a:srgbClr val="F26B43"/>
          </p15:clr>
        </p15:guide>
        <p15:guide id="3" pos="9535" userDrawn="1">
          <p15:clr>
            <a:srgbClr val="F26B43"/>
          </p15:clr>
        </p15:guide>
        <p15:guide id="4" pos="18517" userDrawn="1">
          <p15:clr>
            <a:srgbClr val="F26B43"/>
          </p15:clr>
        </p15:guide>
        <p15:guide id="5" orient="horz" pos="25729" userDrawn="1">
          <p15:clr>
            <a:srgbClr val="F26B43"/>
          </p15:clr>
        </p15:guide>
        <p15:guide id="6" orient="horz" pos="1658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1.xml"/><Relationship Id="rId3" Type="http://schemas.microsoft.com/office/2007/relationships/hdphoto" Target="../media/hdphoto1.wdp"/><Relationship Id="rId7" Type="http://schemas.openxmlformats.org/officeDocument/2006/relationships/chart" Target="../charts/chart3.xml"/><Relationship Id="rId12" Type="http://schemas.microsoft.com/office/2007/relationships/diagramDrawing" Target="../diagrams/drawing1.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chart" Target="../charts/chart2.xml"/><Relationship Id="rId11" Type="http://schemas.openxmlformats.org/officeDocument/2006/relationships/diagramColors" Target="../diagrams/colors1.xml"/><Relationship Id="rId5" Type="http://schemas.openxmlformats.org/officeDocument/2006/relationships/chart" Target="../charts/chart1.xml"/><Relationship Id="rId10" Type="http://schemas.openxmlformats.org/officeDocument/2006/relationships/diagramQuickStyle" Target="../diagrams/quickStyle1.xml"/><Relationship Id="rId4" Type="http://schemas.microsoft.com/office/2007/relationships/hdphoto" Target="../media/hdphoto2.wdp"/><Relationship Id="rId9"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re 52">
            <a:extLst>
              <a:ext uri="{FF2B5EF4-FFF2-40B4-BE49-F238E27FC236}">
                <a16:creationId xmlns:a16="http://schemas.microsoft.com/office/drawing/2014/main" id="{CF567630-D5EE-F369-9BD8-D864E3260BA3}"/>
              </a:ext>
            </a:extLst>
          </p:cNvPr>
          <p:cNvSpPr>
            <a:spLocks noGrp="1"/>
          </p:cNvSpPr>
          <p:nvPr>
            <p:ph type="title"/>
          </p:nvPr>
        </p:nvSpPr>
        <p:spPr/>
        <p:txBody>
          <a:bodyPr/>
          <a:lstStyle/>
          <a:p>
            <a:r>
              <a:rPr lang="fr-FR" sz="8800" dirty="0"/>
              <a:t>Comment réaliser votre poster ? Suivez le guide !</a:t>
            </a:r>
          </a:p>
        </p:txBody>
      </p:sp>
      <p:sp>
        <p:nvSpPr>
          <p:cNvPr id="20" name="Espace réservé du contenu 19">
            <a:extLst>
              <a:ext uri="{FF2B5EF4-FFF2-40B4-BE49-F238E27FC236}">
                <a16:creationId xmlns:a16="http://schemas.microsoft.com/office/drawing/2014/main" id="{8B1A08FB-D856-35AE-D09D-F97A83598EFF}"/>
              </a:ext>
            </a:extLst>
          </p:cNvPr>
          <p:cNvSpPr>
            <a:spLocks noGrp="1"/>
          </p:cNvSpPr>
          <p:nvPr>
            <p:ph sz="half" idx="1"/>
          </p:nvPr>
        </p:nvSpPr>
        <p:spPr>
          <a:xfrm>
            <a:off x="900001" y="12495096"/>
            <a:ext cx="14237605" cy="7920000"/>
          </a:xfrm>
        </p:spPr>
        <p:txBody>
          <a:bodyPr lIns="1007999"/>
          <a:lstStyle/>
          <a:p>
            <a:pPr>
              <a:spcAft>
                <a:spcPts val="0"/>
              </a:spcAft>
            </a:pPr>
            <a:r>
              <a:rPr lang="fr-FR" b="1" dirty="0"/>
              <a:t>Numéro de poster attribué dans le cercle prévu, en haut à droite : </a:t>
            </a:r>
          </a:p>
          <a:p>
            <a:pPr lvl="1"/>
            <a:r>
              <a:rPr lang="fr-FR" dirty="0"/>
              <a:t>Police Calibri, gras, taille 88pt, centré, bleu 1</a:t>
            </a:r>
          </a:p>
          <a:p>
            <a:pPr>
              <a:spcAft>
                <a:spcPts val="0"/>
              </a:spcAft>
            </a:pPr>
            <a:r>
              <a:rPr lang="fr-FR" b="1" dirty="0"/>
              <a:t>Titre de l’abstract complet : </a:t>
            </a:r>
          </a:p>
          <a:p>
            <a:pPr lvl="1"/>
            <a:r>
              <a:rPr lang="fr-FR" dirty="0"/>
              <a:t>Police Calibri, gras, taille 44pt minimum, maximum sur 3 lignes, alignement justifié, </a:t>
            </a:r>
            <a:br>
              <a:rPr lang="fr-FR" dirty="0"/>
            </a:br>
            <a:r>
              <a:rPr lang="fr-FR" dirty="0"/>
              <a:t>blanc sur fond bleu 1</a:t>
            </a:r>
          </a:p>
          <a:p>
            <a:pPr>
              <a:spcAft>
                <a:spcPts val="0"/>
              </a:spcAft>
            </a:pPr>
            <a:r>
              <a:rPr lang="fr-FR" b="1" dirty="0"/>
              <a:t>Auteur et affiliation à renseigner : </a:t>
            </a:r>
          </a:p>
          <a:p>
            <a:pPr lvl="1"/>
            <a:r>
              <a:rPr lang="fr-FR" dirty="0"/>
              <a:t>Police Calibri, taille 36pt, alignement gauche, blanc sur fond bleu 2 </a:t>
            </a:r>
          </a:p>
          <a:p>
            <a:pPr lvl="1"/>
            <a:r>
              <a:rPr lang="fr-FR" dirty="0"/>
              <a:t> L’auteur présentateur est souligné</a:t>
            </a:r>
          </a:p>
        </p:txBody>
      </p:sp>
      <p:sp>
        <p:nvSpPr>
          <p:cNvPr id="22" name="Espace réservé du texte 21">
            <a:extLst>
              <a:ext uri="{FF2B5EF4-FFF2-40B4-BE49-F238E27FC236}">
                <a16:creationId xmlns:a16="http://schemas.microsoft.com/office/drawing/2014/main" id="{8630EC59-AD66-CD85-0E86-A2B1F931A09B}"/>
              </a:ext>
            </a:extLst>
          </p:cNvPr>
          <p:cNvSpPr>
            <a:spLocks noGrp="1"/>
          </p:cNvSpPr>
          <p:nvPr>
            <p:ph type="body" idx="13"/>
          </p:nvPr>
        </p:nvSpPr>
        <p:spPr>
          <a:xfrm>
            <a:off x="899999" y="11055096"/>
            <a:ext cx="13787999" cy="1350000"/>
          </a:xfrm>
        </p:spPr>
        <p:txBody>
          <a:bodyPr>
            <a:normAutofit/>
          </a:bodyPr>
          <a:lstStyle/>
          <a:p>
            <a:r>
              <a:rPr lang="fr-FR" dirty="0"/>
              <a:t>ENTÊTE FIXE</a:t>
            </a:r>
          </a:p>
        </p:txBody>
      </p:sp>
      <p:sp>
        <p:nvSpPr>
          <p:cNvPr id="54" name="Espace réservé du texte 53">
            <a:extLst>
              <a:ext uri="{FF2B5EF4-FFF2-40B4-BE49-F238E27FC236}">
                <a16:creationId xmlns:a16="http://schemas.microsoft.com/office/drawing/2014/main" id="{19EEA163-C9A8-91B6-8008-A02A41277DD5}"/>
              </a:ext>
            </a:extLst>
          </p:cNvPr>
          <p:cNvSpPr>
            <a:spLocks noGrp="1"/>
          </p:cNvSpPr>
          <p:nvPr>
            <p:ph type="body" sz="quarter" idx="21"/>
          </p:nvPr>
        </p:nvSpPr>
        <p:spPr/>
        <p:txBody>
          <a:bodyPr/>
          <a:lstStyle/>
          <a:p>
            <a:r>
              <a:rPr lang="fr-FR" b="1" dirty="0"/>
              <a:t>Auteurs : </a:t>
            </a:r>
            <a:r>
              <a:rPr lang="fr-FR" u="sng" dirty="0"/>
              <a:t>Auteur présentateur souligné</a:t>
            </a:r>
            <a:r>
              <a:rPr lang="fr-FR" dirty="0"/>
              <a:t>, auteur 2, auteur 3, auteur 4</a:t>
            </a:r>
          </a:p>
          <a:p>
            <a:r>
              <a:rPr lang="fr-FR" b="1" dirty="0"/>
              <a:t>Affiliation : </a:t>
            </a:r>
            <a:r>
              <a:rPr lang="fr-FR" dirty="0"/>
              <a:t>Liste des affiliations liées aux auteurs</a:t>
            </a:r>
          </a:p>
        </p:txBody>
      </p:sp>
      <p:sp>
        <p:nvSpPr>
          <p:cNvPr id="21" name="Espace réservé du texte 20">
            <a:extLst>
              <a:ext uri="{FF2B5EF4-FFF2-40B4-BE49-F238E27FC236}">
                <a16:creationId xmlns:a16="http://schemas.microsoft.com/office/drawing/2014/main" id="{434639F4-F352-9264-7685-9D341435D35E}"/>
              </a:ext>
            </a:extLst>
          </p:cNvPr>
          <p:cNvSpPr>
            <a:spLocks noGrp="1"/>
          </p:cNvSpPr>
          <p:nvPr>
            <p:ph type="body" sz="quarter" idx="22"/>
          </p:nvPr>
        </p:nvSpPr>
        <p:spPr>
          <a:xfrm>
            <a:off x="27216000" y="900000"/>
            <a:ext cx="2160000" cy="2160000"/>
          </a:xfrm>
        </p:spPr>
        <p:txBody>
          <a:bodyPr/>
          <a:lstStyle/>
          <a:p>
            <a:r>
              <a:rPr lang="fr-FR" dirty="0"/>
              <a:t>01</a:t>
            </a:r>
          </a:p>
        </p:txBody>
      </p:sp>
      <p:sp>
        <p:nvSpPr>
          <p:cNvPr id="7" name="Espace réservé du pied de page 6">
            <a:extLst>
              <a:ext uri="{FF2B5EF4-FFF2-40B4-BE49-F238E27FC236}">
                <a16:creationId xmlns:a16="http://schemas.microsoft.com/office/drawing/2014/main" id="{74B03B4D-42AA-A471-42EE-9EAA4F153697}"/>
              </a:ext>
            </a:extLst>
          </p:cNvPr>
          <p:cNvSpPr>
            <a:spLocks noGrp="1"/>
          </p:cNvSpPr>
          <p:nvPr>
            <p:ph type="ftr" sz="quarter" idx="3"/>
          </p:nvPr>
        </p:nvSpPr>
        <p:spPr>
          <a:xfrm>
            <a:off x="0" y="41723762"/>
            <a:ext cx="30275213" cy="1080000"/>
          </a:xfrm>
        </p:spPr>
        <p:txBody>
          <a:bodyPr/>
          <a:lstStyle/>
          <a:p>
            <a:r>
              <a:rPr lang="fr-FR"/>
              <a:t>Sélection du 18 novembre 2024 – Casino Barrière, Biarritz</a:t>
            </a:r>
            <a:endParaRPr lang="fr-FR" dirty="0"/>
          </a:p>
        </p:txBody>
      </p:sp>
      <p:sp>
        <p:nvSpPr>
          <p:cNvPr id="26" name="Espace réservé du contenu 25">
            <a:extLst>
              <a:ext uri="{FF2B5EF4-FFF2-40B4-BE49-F238E27FC236}">
                <a16:creationId xmlns:a16="http://schemas.microsoft.com/office/drawing/2014/main" id="{FEDFF59D-5FA3-3AAD-9CB6-24B3380BFBB3}"/>
              </a:ext>
            </a:extLst>
          </p:cNvPr>
          <p:cNvSpPr>
            <a:spLocks noGrp="1"/>
          </p:cNvSpPr>
          <p:nvPr>
            <p:ph sz="half" idx="23"/>
          </p:nvPr>
        </p:nvSpPr>
        <p:spPr>
          <a:xfrm>
            <a:off x="900113" y="19327033"/>
            <a:ext cx="13787437" cy="4728218"/>
          </a:xfrm>
        </p:spPr>
        <p:txBody>
          <a:bodyPr lIns="1007999"/>
          <a:lstStyle/>
          <a:p>
            <a:r>
              <a:rPr lang="fr-FR" dirty="0"/>
              <a:t>Police Calibri, paragraphe alignement justifié.</a:t>
            </a:r>
          </a:p>
          <a:p>
            <a:pPr lvl="1"/>
            <a:r>
              <a:rPr lang="fr-FR" dirty="0"/>
              <a:t>Puce 1 disponible</a:t>
            </a:r>
          </a:p>
          <a:p>
            <a:pPr lvl="2"/>
            <a:r>
              <a:rPr lang="fr-FR" dirty="0"/>
              <a:t>Puce 2 disponible</a:t>
            </a:r>
          </a:p>
          <a:p>
            <a:pPr lvl="3"/>
            <a:r>
              <a:rPr lang="fr-FR" dirty="0"/>
              <a:t>Puce 3disponible</a:t>
            </a:r>
          </a:p>
        </p:txBody>
      </p:sp>
      <p:sp>
        <p:nvSpPr>
          <p:cNvPr id="27" name="Espace réservé du texte 26">
            <a:extLst>
              <a:ext uri="{FF2B5EF4-FFF2-40B4-BE49-F238E27FC236}">
                <a16:creationId xmlns:a16="http://schemas.microsoft.com/office/drawing/2014/main" id="{953812D2-1A6E-D88D-1AAA-A0278C59764B}"/>
              </a:ext>
            </a:extLst>
          </p:cNvPr>
          <p:cNvSpPr>
            <a:spLocks noGrp="1"/>
          </p:cNvSpPr>
          <p:nvPr>
            <p:ph type="body" idx="24"/>
          </p:nvPr>
        </p:nvSpPr>
        <p:spPr>
          <a:xfrm>
            <a:off x="900113" y="17887171"/>
            <a:ext cx="13787437" cy="1350962"/>
          </a:xfrm>
        </p:spPr>
        <p:txBody>
          <a:bodyPr/>
          <a:lstStyle/>
          <a:p>
            <a:r>
              <a:rPr lang="fr-FR" dirty="0"/>
              <a:t>ZONE LIBRE </a:t>
            </a:r>
          </a:p>
        </p:txBody>
      </p:sp>
      <p:sp>
        <p:nvSpPr>
          <p:cNvPr id="29" name="Espace réservé du texte 28">
            <a:extLst>
              <a:ext uri="{FF2B5EF4-FFF2-40B4-BE49-F238E27FC236}">
                <a16:creationId xmlns:a16="http://schemas.microsoft.com/office/drawing/2014/main" id="{04D17D43-F140-B159-FA52-64EE4F594B43}"/>
              </a:ext>
            </a:extLst>
          </p:cNvPr>
          <p:cNvSpPr>
            <a:spLocks noGrp="1"/>
          </p:cNvSpPr>
          <p:nvPr>
            <p:ph type="body" idx="28"/>
          </p:nvPr>
        </p:nvSpPr>
        <p:spPr>
          <a:xfrm>
            <a:off x="900113" y="24042053"/>
            <a:ext cx="13787437" cy="1349375"/>
          </a:xfrm>
        </p:spPr>
        <p:txBody>
          <a:bodyPr/>
          <a:lstStyle/>
          <a:p>
            <a:r>
              <a:rPr lang="fr-FR" dirty="0"/>
              <a:t>PALETTE DE COULEURS</a:t>
            </a:r>
          </a:p>
        </p:txBody>
      </p:sp>
      <p:pic>
        <p:nvPicPr>
          <p:cNvPr id="4" name="Espace réservé du contenu 3">
            <a:extLst>
              <a:ext uri="{FF2B5EF4-FFF2-40B4-BE49-F238E27FC236}">
                <a16:creationId xmlns:a16="http://schemas.microsoft.com/office/drawing/2014/main" id="{B56FB7A0-109A-D6D3-18A8-93668EAD2D72}"/>
              </a:ext>
            </a:extLst>
          </p:cNvPr>
          <p:cNvPicPr>
            <a:picLocks noGrp="1" noChangeAspect="1"/>
          </p:cNvPicPr>
          <p:nvPr>
            <p:ph sz="half" idx="29"/>
          </p:nvPr>
        </p:nvPicPr>
        <p:blipFill>
          <a:blip r:embed="rId2"/>
          <a:stretch>
            <a:fillRect/>
          </a:stretch>
        </p:blipFill>
        <p:spPr>
          <a:xfrm>
            <a:off x="1367999" y="25786334"/>
            <a:ext cx="6149425" cy="3609445"/>
          </a:xfrm>
        </p:spPr>
      </p:pic>
      <p:sp>
        <p:nvSpPr>
          <p:cNvPr id="33" name="Espace réservé du texte 32">
            <a:extLst>
              <a:ext uri="{FF2B5EF4-FFF2-40B4-BE49-F238E27FC236}">
                <a16:creationId xmlns:a16="http://schemas.microsoft.com/office/drawing/2014/main" id="{CD73F8AB-E558-B705-0BBF-14700DB15973}"/>
              </a:ext>
            </a:extLst>
          </p:cNvPr>
          <p:cNvSpPr>
            <a:spLocks noGrp="1"/>
          </p:cNvSpPr>
          <p:nvPr>
            <p:ph type="body" idx="30"/>
          </p:nvPr>
        </p:nvSpPr>
        <p:spPr>
          <a:xfrm>
            <a:off x="900113" y="29825491"/>
            <a:ext cx="13787437" cy="1350962"/>
          </a:xfrm>
        </p:spPr>
        <p:txBody>
          <a:bodyPr/>
          <a:lstStyle/>
          <a:p>
            <a:r>
              <a:rPr lang="fr-FR" dirty="0"/>
              <a:t>EXEMPLES DE MODÈLES</a:t>
            </a:r>
          </a:p>
        </p:txBody>
      </p:sp>
      <p:sp>
        <p:nvSpPr>
          <p:cNvPr id="2" name="Espace réservé du contenu 87">
            <a:extLst>
              <a:ext uri="{FF2B5EF4-FFF2-40B4-BE49-F238E27FC236}">
                <a16:creationId xmlns:a16="http://schemas.microsoft.com/office/drawing/2014/main" id="{AD73DE50-D83B-90F4-D451-ADB091114B82}"/>
              </a:ext>
            </a:extLst>
          </p:cNvPr>
          <p:cNvSpPr txBox="1">
            <a:spLocks/>
          </p:cNvSpPr>
          <p:nvPr/>
        </p:nvSpPr>
        <p:spPr>
          <a:xfrm>
            <a:off x="1888434" y="22086027"/>
            <a:ext cx="7315201" cy="1440000"/>
          </a:xfrm>
          <a:prstGeom prst="rect">
            <a:avLst/>
          </a:prstGeom>
          <a:solidFill>
            <a:schemeClr val="tx1">
              <a:lumMod val="10000"/>
              <a:lumOff val="90000"/>
              <a:alpha val="60000"/>
            </a:schemeClr>
          </a:solidFill>
          <a:ln w="38100">
            <a:solidFill>
              <a:schemeClr val="tx1">
                <a:lumMod val="10000"/>
                <a:lumOff val="90000"/>
              </a:schemeClr>
            </a:solidFill>
          </a:ln>
        </p:spPr>
        <p:txBody>
          <a:bodyPr vert="horz" lIns="450000" tIns="180000" rIns="450000" bIns="180000" rtlCol="0" anchor="ctr">
            <a:normAutofit/>
          </a:bodyPr>
          <a:lstStyle>
            <a:lvl1pPr marL="0" indent="0" algn="just" defTabSz="3027487" rtl="0" eaLnBrk="1" latinLnBrk="0" hangingPunct="1">
              <a:lnSpc>
                <a:spcPct val="110000"/>
              </a:lnSpc>
              <a:spcBef>
                <a:spcPts val="1600"/>
              </a:spcBef>
              <a:spcAft>
                <a:spcPts val="500"/>
              </a:spcAft>
              <a:buFont typeface="Arial" panose="020B0604020202020204" pitchFamily="34" charset="0"/>
              <a:buNone/>
              <a:defRPr lang="fr-FR" sz="3200" kern="1200">
                <a:solidFill>
                  <a:schemeClr val="tx1"/>
                </a:solidFill>
                <a:latin typeface="+mn-lt"/>
                <a:ea typeface="+mn-ea"/>
                <a:cs typeface="+mn-cs"/>
              </a:defRPr>
            </a:lvl1pPr>
            <a:lvl2pPr marL="488950" indent="-471488" algn="l" defTabSz="3027487" rtl="0" eaLnBrk="1" latinLnBrk="0" hangingPunct="1">
              <a:lnSpc>
                <a:spcPct val="110000"/>
              </a:lnSpc>
              <a:spcBef>
                <a:spcPts val="1000"/>
              </a:spcBef>
              <a:buClr>
                <a:schemeClr val="tx2"/>
              </a:buClr>
              <a:buSzPct val="125000"/>
              <a:buFont typeface="Courier New" panose="02070309020205020404" pitchFamily="49" charset="0"/>
              <a:buChar char="o"/>
              <a:tabLst/>
              <a:defRPr lang="fr-FR" sz="2800" kern="1200">
                <a:solidFill>
                  <a:schemeClr val="tx1">
                    <a:lumMod val="75000"/>
                    <a:lumOff val="25000"/>
                  </a:schemeClr>
                </a:solidFill>
                <a:latin typeface="+mn-lt"/>
                <a:ea typeface="+mn-ea"/>
                <a:cs typeface="+mn-cs"/>
              </a:defRPr>
            </a:lvl2pPr>
            <a:lvl3pPr marL="1033463" indent="-544513" algn="l" defTabSz="3027487" rtl="0" eaLnBrk="1" latinLnBrk="0" hangingPunct="1">
              <a:lnSpc>
                <a:spcPct val="110000"/>
              </a:lnSpc>
              <a:spcBef>
                <a:spcPts val="800"/>
              </a:spcBef>
              <a:buClr>
                <a:schemeClr val="tx2"/>
              </a:buClr>
              <a:buSzPct val="125000"/>
              <a:buFont typeface="Arial Gras"/>
              <a:buChar char="→"/>
              <a:tabLst/>
              <a:defRPr lang="fr-FR" sz="2400" kern="1200">
                <a:solidFill>
                  <a:schemeClr val="accent2">
                    <a:lumMod val="75000"/>
                  </a:schemeClr>
                </a:solidFill>
                <a:latin typeface="+mn-lt"/>
                <a:ea typeface="+mn-ea"/>
                <a:cs typeface="+mn-cs"/>
              </a:defRPr>
            </a:lvl3pPr>
            <a:lvl4pPr marL="1304925" indent="-271463" algn="l" defTabSz="3027487" rtl="0" eaLnBrk="1" latinLnBrk="0" hangingPunct="1">
              <a:lnSpc>
                <a:spcPct val="110000"/>
              </a:lnSpc>
              <a:spcBef>
                <a:spcPts val="600"/>
              </a:spcBef>
              <a:buClr>
                <a:schemeClr val="tx2"/>
              </a:buClr>
              <a:buSzPct val="125000"/>
              <a:buFont typeface="Police système Courant"/>
              <a:buChar char="-"/>
              <a:tabLst/>
              <a:defRPr lang="fr-FR" sz="2000" kern="1200">
                <a:solidFill>
                  <a:schemeClr val="tx1">
                    <a:lumMod val="50000"/>
                    <a:lumOff val="50000"/>
                  </a:schemeClr>
                </a:solidFill>
                <a:latin typeface="+mn-lt"/>
                <a:ea typeface="+mn-ea"/>
                <a:cs typeface="+mn-cs"/>
              </a:defRPr>
            </a:lvl4pPr>
            <a:lvl5pPr marL="1558925" indent="-217488" algn="l" defTabSz="3027487" rtl="0" eaLnBrk="1" latinLnBrk="0" hangingPunct="1">
              <a:lnSpc>
                <a:spcPct val="110000"/>
              </a:lnSpc>
              <a:spcBef>
                <a:spcPts val="400"/>
              </a:spcBef>
              <a:buClr>
                <a:schemeClr val="tx2"/>
              </a:buClr>
              <a:buFont typeface="Arial" panose="020B0604020202020204" pitchFamily="34" charset="0"/>
              <a:buChar char="•"/>
              <a:tabLst/>
              <a:defRPr lang="en-US" sz="1800" kern="1200">
                <a:solidFill>
                  <a:schemeClr val="accent2"/>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a:lstStyle>
          <a:p>
            <a:r>
              <a:rPr lang="fr-FR" b="1" dirty="0">
                <a:solidFill>
                  <a:schemeClr val="tx2"/>
                </a:solidFill>
              </a:rPr>
              <a:t>Boite de mise en avant de contenu</a:t>
            </a:r>
          </a:p>
        </p:txBody>
      </p:sp>
      <p:grpSp>
        <p:nvGrpSpPr>
          <p:cNvPr id="5" name="Groupe 4">
            <a:extLst>
              <a:ext uri="{FF2B5EF4-FFF2-40B4-BE49-F238E27FC236}">
                <a16:creationId xmlns:a16="http://schemas.microsoft.com/office/drawing/2014/main" id="{383C4A20-ECBF-AAEE-81AE-4040D0C5FAE9}"/>
              </a:ext>
            </a:extLst>
          </p:cNvPr>
          <p:cNvGrpSpPr/>
          <p:nvPr/>
        </p:nvGrpSpPr>
        <p:grpSpPr>
          <a:xfrm>
            <a:off x="1367999" y="32180237"/>
            <a:ext cx="27539214" cy="8573690"/>
            <a:chOff x="6320650" y="31215731"/>
            <a:chExt cx="32308192" cy="10058400"/>
          </a:xfrm>
        </p:grpSpPr>
        <p:pic>
          <p:nvPicPr>
            <p:cNvPr id="6" name="Image 5">
              <a:extLst>
                <a:ext uri="{FF2B5EF4-FFF2-40B4-BE49-F238E27FC236}">
                  <a16:creationId xmlns:a16="http://schemas.microsoft.com/office/drawing/2014/main" id="{4691BEA1-F2EB-576C-7359-7D3A0B6DA8FD}"/>
                </a:ext>
              </a:extLst>
            </p:cNvPr>
            <p:cNvPicPr>
              <a:picLocks noChangeAspect="1"/>
            </p:cNvPicPr>
            <p:nvPr/>
          </p:nvPicPr>
          <p:blipFill>
            <a:blip r:embed="rId3"/>
            <a:stretch>
              <a:fillRect/>
            </a:stretch>
          </p:blipFill>
          <p:spPr>
            <a:xfrm>
              <a:off x="6320650" y="31215731"/>
              <a:ext cx="7091018" cy="10058400"/>
            </a:xfrm>
            <a:prstGeom prst="rect">
              <a:avLst/>
            </a:prstGeom>
          </p:spPr>
        </p:pic>
        <p:pic>
          <p:nvPicPr>
            <p:cNvPr id="8" name="Image 7">
              <a:extLst>
                <a:ext uri="{FF2B5EF4-FFF2-40B4-BE49-F238E27FC236}">
                  <a16:creationId xmlns:a16="http://schemas.microsoft.com/office/drawing/2014/main" id="{396FDDB6-16A8-27FB-72E1-887C6C7EFC06}"/>
                </a:ext>
              </a:extLst>
            </p:cNvPr>
            <p:cNvPicPr>
              <a:picLocks noChangeAspect="1"/>
            </p:cNvPicPr>
            <p:nvPr/>
          </p:nvPicPr>
          <p:blipFill>
            <a:blip r:embed="rId4"/>
            <a:stretch>
              <a:fillRect/>
            </a:stretch>
          </p:blipFill>
          <p:spPr>
            <a:xfrm>
              <a:off x="14726375" y="31215731"/>
              <a:ext cx="7091018" cy="10058400"/>
            </a:xfrm>
            <a:prstGeom prst="rect">
              <a:avLst/>
            </a:prstGeom>
          </p:spPr>
        </p:pic>
        <p:pic>
          <p:nvPicPr>
            <p:cNvPr id="9" name="Image 8">
              <a:extLst>
                <a:ext uri="{FF2B5EF4-FFF2-40B4-BE49-F238E27FC236}">
                  <a16:creationId xmlns:a16="http://schemas.microsoft.com/office/drawing/2014/main" id="{62CD9890-480A-7E4F-2361-FB3500EDCACB}"/>
                </a:ext>
              </a:extLst>
            </p:cNvPr>
            <p:cNvPicPr>
              <a:picLocks noChangeAspect="1"/>
            </p:cNvPicPr>
            <p:nvPr/>
          </p:nvPicPr>
          <p:blipFill>
            <a:blip r:embed="rId5"/>
            <a:stretch>
              <a:fillRect/>
            </a:stretch>
          </p:blipFill>
          <p:spPr>
            <a:xfrm>
              <a:off x="23132099" y="31215731"/>
              <a:ext cx="7091018" cy="10058400"/>
            </a:xfrm>
            <a:prstGeom prst="rect">
              <a:avLst/>
            </a:prstGeom>
          </p:spPr>
        </p:pic>
        <p:pic>
          <p:nvPicPr>
            <p:cNvPr id="10" name="Image 9">
              <a:extLst>
                <a:ext uri="{FF2B5EF4-FFF2-40B4-BE49-F238E27FC236}">
                  <a16:creationId xmlns:a16="http://schemas.microsoft.com/office/drawing/2014/main" id="{9805098D-700C-93C1-8181-480D1D0DFACE}"/>
                </a:ext>
              </a:extLst>
            </p:cNvPr>
            <p:cNvPicPr>
              <a:picLocks noChangeAspect="1"/>
            </p:cNvPicPr>
            <p:nvPr/>
          </p:nvPicPr>
          <p:blipFill>
            <a:blip r:embed="rId6"/>
            <a:stretch>
              <a:fillRect/>
            </a:stretch>
          </p:blipFill>
          <p:spPr>
            <a:xfrm>
              <a:off x="31537824" y="31215731"/>
              <a:ext cx="7091018" cy="10058400"/>
            </a:xfrm>
            <a:prstGeom prst="rect">
              <a:avLst/>
            </a:prstGeom>
          </p:spPr>
        </p:pic>
      </p:grpSp>
      <p:sp>
        <p:nvSpPr>
          <p:cNvPr id="11" name="ZoneTexte 10">
            <a:extLst>
              <a:ext uri="{FF2B5EF4-FFF2-40B4-BE49-F238E27FC236}">
                <a16:creationId xmlns:a16="http://schemas.microsoft.com/office/drawing/2014/main" id="{29234864-EAFF-BF71-2D9C-2C2E2146D320}"/>
              </a:ext>
            </a:extLst>
          </p:cNvPr>
          <p:cNvSpPr txBox="1"/>
          <p:nvPr/>
        </p:nvSpPr>
        <p:spPr>
          <a:xfrm>
            <a:off x="1332000" y="31421148"/>
            <a:ext cx="6093722" cy="584775"/>
          </a:xfrm>
          <a:prstGeom prst="rect">
            <a:avLst/>
          </a:prstGeom>
          <a:noFill/>
        </p:spPr>
        <p:txBody>
          <a:bodyPr wrap="square" rtlCol="0">
            <a:spAutoFit/>
          </a:bodyPr>
          <a:lstStyle/>
          <a:p>
            <a:pPr algn="ctr"/>
            <a:r>
              <a:rPr lang="fr-FR" sz="3200" b="1" dirty="0"/>
              <a:t>Multiple contenus 1</a:t>
            </a:r>
          </a:p>
        </p:txBody>
      </p:sp>
      <p:sp>
        <p:nvSpPr>
          <p:cNvPr id="12" name="ZoneTexte 11">
            <a:extLst>
              <a:ext uri="{FF2B5EF4-FFF2-40B4-BE49-F238E27FC236}">
                <a16:creationId xmlns:a16="http://schemas.microsoft.com/office/drawing/2014/main" id="{B7E76E33-DF85-43C7-7B1F-50039F59AEF4}"/>
              </a:ext>
            </a:extLst>
          </p:cNvPr>
          <p:cNvSpPr txBox="1"/>
          <p:nvPr/>
        </p:nvSpPr>
        <p:spPr>
          <a:xfrm>
            <a:off x="8555525" y="31421147"/>
            <a:ext cx="6093722" cy="584775"/>
          </a:xfrm>
          <a:prstGeom prst="rect">
            <a:avLst/>
          </a:prstGeom>
          <a:noFill/>
        </p:spPr>
        <p:txBody>
          <a:bodyPr wrap="square" rtlCol="0">
            <a:spAutoFit/>
          </a:bodyPr>
          <a:lstStyle/>
          <a:p>
            <a:pPr algn="ctr"/>
            <a:r>
              <a:rPr lang="fr-FR" sz="3200" b="1" dirty="0"/>
              <a:t>Multiple contenus 2</a:t>
            </a:r>
          </a:p>
        </p:txBody>
      </p:sp>
      <p:sp>
        <p:nvSpPr>
          <p:cNvPr id="13" name="ZoneTexte 12">
            <a:extLst>
              <a:ext uri="{FF2B5EF4-FFF2-40B4-BE49-F238E27FC236}">
                <a16:creationId xmlns:a16="http://schemas.microsoft.com/office/drawing/2014/main" id="{9D5CD324-38AC-EC2C-2A30-CE26202C19CC}"/>
              </a:ext>
            </a:extLst>
          </p:cNvPr>
          <p:cNvSpPr txBox="1"/>
          <p:nvPr/>
        </p:nvSpPr>
        <p:spPr>
          <a:xfrm>
            <a:off x="15779050" y="31421146"/>
            <a:ext cx="6093722" cy="584775"/>
          </a:xfrm>
          <a:prstGeom prst="rect">
            <a:avLst/>
          </a:prstGeom>
          <a:noFill/>
        </p:spPr>
        <p:txBody>
          <a:bodyPr wrap="square" rtlCol="0">
            <a:spAutoFit/>
          </a:bodyPr>
          <a:lstStyle/>
          <a:p>
            <a:pPr algn="ctr"/>
            <a:r>
              <a:rPr lang="fr-FR" sz="3200" b="1" dirty="0"/>
              <a:t>Zone libre</a:t>
            </a:r>
          </a:p>
        </p:txBody>
      </p:sp>
      <p:sp>
        <p:nvSpPr>
          <p:cNvPr id="14" name="ZoneTexte 13">
            <a:extLst>
              <a:ext uri="{FF2B5EF4-FFF2-40B4-BE49-F238E27FC236}">
                <a16:creationId xmlns:a16="http://schemas.microsoft.com/office/drawing/2014/main" id="{15D93CA1-1398-B009-7051-6B5E4D0F4A73}"/>
              </a:ext>
            </a:extLst>
          </p:cNvPr>
          <p:cNvSpPr txBox="1"/>
          <p:nvPr/>
        </p:nvSpPr>
        <p:spPr>
          <a:xfrm>
            <a:off x="23002575" y="31421145"/>
            <a:ext cx="6093722" cy="584775"/>
          </a:xfrm>
          <a:prstGeom prst="rect">
            <a:avLst/>
          </a:prstGeom>
          <a:noFill/>
        </p:spPr>
        <p:txBody>
          <a:bodyPr wrap="square" rtlCol="0">
            <a:spAutoFit/>
          </a:bodyPr>
          <a:lstStyle/>
          <a:p>
            <a:pPr algn="ctr"/>
            <a:r>
              <a:rPr lang="fr-FR" sz="3200" b="1" dirty="0"/>
              <a:t>Entête / Pied de page</a:t>
            </a:r>
          </a:p>
        </p:txBody>
      </p:sp>
      <p:pic>
        <p:nvPicPr>
          <p:cNvPr id="61" name="Espace réservé du contenu 60">
            <a:extLst>
              <a:ext uri="{FF2B5EF4-FFF2-40B4-BE49-F238E27FC236}">
                <a16:creationId xmlns:a16="http://schemas.microsoft.com/office/drawing/2014/main" id="{367778F3-8D94-F527-6CCF-9963457C87BF}"/>
              </a:ext>
            </a:extLst>
          </p:cNvPr>
          <p:cNvPicPr>
            <a:picLocks noGrp="1" noChangeAspect="1"/>
          </p:cNvPicPr>
          <p:nvPr>
            <p:ph sz="half" idx="27"/>
          </p:nvPr>
        </p:nvPicPr>
        <p:blipFill>
          <a:blip r:embed="rId7"/>
          <a:stretch>
            <a:fillRect/>
          </a:stretch>
        </p:blipFill>
        <p:spPr>
          <a:xfrm>
            <a:off x="16443771" y="12777839"/>
            <a:ext cx="11674549" cy="16560000"/>
          </a:xfrm>
          <a:prstGeom prst="rect">
            <a:avLst/>
          </a:prstGeom>
        </p:spPr>
      </p:pic>
      <p:sp>
        <p:nvSpPr>
          <p:cNvPr id="92" name="Ellipse 91">
            <a:extLst>
              <a:ext uri="{FF2B5EF4-FFF2-40B4-BE49-F238E27FC236}">
                <a16:creationId xmlns:a16="http://schemas.microsoft.com/office/drawing/2014/main" id="{ECF0C552-02D0-2B84-02A2-B0DC1C121BAE}"/>
              </a:ext>
            </a:extLst>
          </p:cNvPr>
          <p:cNvSpPr/>
          <p:nvPr/>
        </p:nvSpPr>
        <p:spPr>
          <a:xfrm>
            <a:off x="15956024" y="15260578"/>
            <a:ext cx="742950" cy="74295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bg2"/>
                </a:solidFill>
              </a:rPr>
              <a:t>2</a:t>
            </a:r>
          </a:p>
        </p:txBody>
      </p:sp>
      <p:sp>
        <p:nvSpPr>
          <p:cNvPr id="93" name="Ellipse 92">
            <a:extLst>
              <a:ext uri="{FF2B5EF4-FFF2-40B4-BE49-F238E27FC236}">
                <a16:creationId xmlns:a16="http://schemas.microsoft.com/office/drawing/2014/main" id="{5E2E33C6-B85F-1332-EEAC-444C0505851E}"/>
              </a:ext>
            </a:extLst>
          </p:cNvPr>
          <p:cNvSpPr/>
          <p:nvPr/>
        </p:nvSpPr>
        <p:spPr>
          <a:xfrm>
            <a:off x="15956288" y="16223580"/>
            <a:ext cx="742950" cy="74295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bg2"/>
                </a:solidFill>
              </a:rPr>
              <a:t>3</a:t>
            </a:r>
          </a:p>
        </p:txBody>
      </p:sp>
      <p:sp>
        <p:nvSpPr>
          <p:cNvPr id="94" name="Ellipse 93">
            <a:extLst>
              <a:ext uri="{FF2B5EF4-FFF2-40B4-BE49-F238E27FC236}">
                <a16:creationId xmlns:a16="http://schemas.microsoft.com/office/drawing/2014/main" id="{22128BD3-BAB7-3495-DAA0-5D76E80605BC}"/>
              </a:ext>
            </a:extLst>
          </p:cNvPr>
          <p:cNvSpPr/>
          <p:nvPr/>
        </p:nvSpPr>
        <p:spPr>
          <a:xfrm>
            <a:off x="15961417" y="22594972"/>
            <a:ext cx="742950" cy="74295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bg2"/>
                </a:solidFill>
              </a:rPr>
              <a:t>4</a:t>
            </a:r>
          </a:p>
        </p:txBody>
      </p:sp>
      <p:sp>
        <p:nvSpPr>
          <p:cNvPr id="95" name="Ellipse 94">
            <a:extLst>
              <a:ext uri="{FF2B5EF4-FFF2-40B4-BE49-F238E27FC236}">
                <a16:creationId xmlns:a16="http://schemas.microsoft.com/office/drawing/2014/main" id="{A9796E99-5BB5-492E-6962-CF086D68348A}"/>
              </a:ext>
            </a:extLst>
          </p:cNvPr>
          <p:cNvSpPr/>
          <p:nvPr/>
        </p:nvSpPr>
        <p:spPr>
          <a:xfrm>
            <a:off x="27857724" y="13171988"/>
            <a:ext cx="742950" cy="74295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bg2"/>
                </a:solidFill>
              </a:rPr>
              <a:t>1</a:t>
            </a:r>
          </a:p>
        </p:txBody>
      </p:sp>
      <p:sp>
        <p:nvSpPr>
          <p:cNvPr id="96" name="Ellipse 95">
            <a:extLst>
              <a:ext uri="{FF2B5EF4-FFF2-40B4-BE49-F238E27FC236}">
                <a16:creationId xmlns:a16="http://schemas.microsoft.com/office/drawing/2014/main" id="{DB3FE100-E9B0-C51F-0C82-4F159B651507}"/>
              </a:ext>
            </a:extLst>
          </p:cNvPr>
          <p:cNvSpPr/>
          <p:nvPr/>
        </p:nvSpPr>
        <p:spPr>
          <a:xfrm>
            <a:off x="900001" y="12570894"/>
            <a:ext cx="742950" cy="74295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bg2"/>
                </a:solidFill>
              </a:rPr>
              <a:t>1</a:t>
            </a:r>
          </a:p>
        </p:txBody>
      </p:sp>
      <p:sp>
        <p:nvSpPr>
          <p:cNvPr id="97" name="Ellipse 96">
            <a:extLst>
              <a:ext uri="{FF2B5EF4-FFF2-40B4-BE49-F238E27FC236}">
                <a16:creationId xmlns:a16="http://schemas.microsoft.com/office/drawing/2014/main" id="{92044A76-48C4-862B-FB81-7EE27F74717B}"/>
              </a:ext>
            </a:extLst>
          </p:cNvPr>
          <p:cNvSpPr/>
          <p:nvPr/>
        </p:nvSpPr>
        <p:spPr>
          <a:xfrm>
            <a:off x="900001" y="13869874"/>
            <a:ext cx="742950" cy="74295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bg2"/>
                </a:solidFill>
              </a:rPr>
              <a:t>2</a:t>
            </a:r>
          </a:p>
        </p:txBody>
      </p:sp>
      <p:sp>
        <p:nvSpPr>
          <p:cNvPr id="98" name="Ellipse 97">
            <a:extLst>
              <a:ext uri="{FF2B5EF4-FFF2-40B4-BE49-F238E27FC236}">
                <a16:creationId xmlns:a16="http://schemas.microsoft.com/office/drawing/2014/main" id="{69D2FCC3-EB91-1D69-CD0F-16FC5AE06C18}"/>
              </a:ext>
            </a:extLst>
          </p:cNvPr>
          <p:cNvSpPr/>
          <p:nvPr/>
        </p:nvSpPr>
        <p:spPr>
          <a:xfrm>
            <a:off x="900001" y="15721744"/>
            <a:ext cx="742950" cy="74295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bg2"/>
                </a:solidFill>
              </a:rPr>
              <a:t>3</a:t>
            </a:r>
          </a:p>
        </p:txBody>
      </p:sp>
      <p:sp>
        <p:nvSpPr>
          <p:cNvPr id="99" name="Ellipse 98">
            <a:extLst>
              <a:ext uri="{FF2B5EF4-FFF2-40B4-BE49-F238E27FC236}">
                <a16:creationId xmlns:a16="http://schemas.microsoft.com/office/drawing/2014/main" id="{C1CF4C27-E3B1-50FE-D42A-76BD7D8F4C61}"/>
              </a:ext>
            </a:extLst>
          </p:cNvPr>
          <p:cNvSpPr/>
          <p:nvPr/>
        </p:nvSpPr>
        <p:spPr>
          <a:xfrm>
            <a:off x="900001" y="19381148"/>
            <a:ext cx="742950" cy="74295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bg2"/>
                </a:solidFill>
              </a:rPr>
              <a:t>4</a:t>
            </a:r>
          </a:p>
        </p:txBody>
      </p:sp>
      <p:sp>
        <p:nvSpPr>
          <p:cNvPr id="100" name="Rectangle 99">
            <a:extLst>
              <a:ext uri="{FF2B5EF4-FFF2-40B4-BE49-F238E27FC236}">
                <a16:creationId xmlns:a16="http://schemas.microsoft.com/office/drawing/2014/main" id="{8A14671D-1CB7-DCF7-765C-6AB332211741}"/>
              </a:ext>
            </a:extLst>
          </p:cNvPr>
          <p:cNvSpPr/>
          <p:nvPr/>
        </p:nvSpPr>
        <p:spPr>
          <a:xfrm>
            <a:off x="16475855" y="17036716"/>
            <a:ext cx="11627999" cy="11880000"/>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texte 21">
            <a:extLst>
              <a:ext uri="{FF2B5EF4-FFF2-40B4-BE49-F238E27FC236}">
                <a16:creationId xmlns:a16="http://schemas.microsoft.com/office/drawing/2014/main" id="{190F95C4-62A4-C88C-5644-A1E8D47E8F5E}"/>
              </a:ext>
            </a:extLst>
          </p:cNvPr>
          <p:cNvSpPr txBox="1">
            <a:spLocks/>
          </p:cNvSpPr>
          <p:nvPr/>
        </p:nvSpPr>
        <p:spPr>
          <a:xfrm>
            <a:off x="15587216" y="11055096"/>
            <a:ext cx="13787999" cy="1350000"/>
          </a:xfrm>
          <a:prstGeom prst="rect">
            <a:avLst/>
          </a:prstGeom>
          <a:noFill/>
        </p:spPr>
        <p:txBody>
          <a:bodyPr vert="horz" lIns="0" tIns="180000" rIns="0" bIns="90000" rtlCol="0" anchor="b">
            <a:normAutofit/>
          </a:bodyPr>
          <a:lstStyle>
            <a:lvl1pPr marL="0" indent="0" algn="l" defTabSz="3027487" rtl="0" eaLnBrk="1" latinLnBrk="0" hangingPunct="1">
              <a:lnSpc>
                <a:spcPct val="110000"/>
              </a:lnSpc>
              <a:spcBef>
                <a:spcPts val="1000"/>
              </a:spcBef>
              <a:spcAft>
                <a:spcPts val="500"/>
              </a:spcAft>
              <a:buFont typeface="Arial" panose="020B0604020202020204" pitchFamily="34" charset="0"/>
              <a:buNone/>
              <a:defRPr lang="fr-FR" sz="4000" b="1" kern="1200">
                <a:solidFill>
                  <a:schemeClr val="tx2"/>
                </a:solidFill>
                <a:latin typeface="+mn-lt"/>
                <a:ea typeface="+mn-ea"/>
                <a:cs typeface="+mn-cs"/>
              </a:defRPr>
            </a:lvl1pPr>
            <a:lvl2pPr marL="1513743" indent="0" algn="l" defTabSz="3027487" rtl="0" eaLnBrk="1" latinLnBrk="0" hangingPunct="1">
              <a:lnSpc>
                <a:spcPct val="100000"/>
              </a:lnSpc>
              <a:spcBef>
                <a:spcPts val="1655"/>
              </a:spcBef>
              <a:buFont typeface="Arial" panose="020B0604020202020204" pitchFamily="34" charset="0"/>
              <a:buNone/>
              <a:defRPr lang="fr-FR" sz="6622" b="1" kern="1200">
                <a:solidFill>
                  <a:schemeClr val="tx1">
                    <a:lumMod val="75000"/>
                    <a:lumOff val="25000"/>
                  </a:schemeClr>
                </a:solidFill>
                <a:latin typeface="+mn-lt"/>
                <a:ea typeface="+mn-ea"/>
                <a:cs typeface="+mn-cs"/>
              </a:defRPr>
            </a:lvl2pPr>
            <a:lvl3pPr marL="3027487" indent="0" algn="l" defTabSz="3027487" rtl="0" eaLnBrk="1" latinLnBrk="0" hangingPunct="1">
              <a:lnSpc>
                <a:spcPct val="100000"/>
              </a:lnSpc>
              <a:spcBef>
                <a:spcPts val="1655"/>
              </a:spcBef>
              <a:buFont typeface="Arial" panose="020B0604020202020204" pitchFamily="34" charset="0"/>
              <a:buNone/>
              <a:defRPr lang="fr-FR" sz="5960" b="1" kern="1200">
                <a:solidFill>
                  <a:schemeClr val="accent2">
                    <a:lumMod val="75000"/>
                  </a:schemeClr>
                </a:solidFill>
                <a:latin typeface="+mn-lt"/>
                <a:ea typeface="+mn-ea"/>
                <a:cs typeface="+mn-cs"/>
              </a:defRPr>
            </a:lvl3pPr>
            <a:lvl4pPr marL="4541230" indent="0" algn="l" defTabSz="3027487" rtl="0" eaLnBrk="1" latinLnBrk="0" hangingPunct="1">
              <a:lnSpc>
                <a:spcPct val="100000"/>
              </a:lnSpc>
              <a:spcBef>
                <a:spcPts val="1655"/>
              </a:spcBef>
              <a:buFont typeface="Arial" panose="020B0604020202020204" pitchFamily="34" charset="0"/>
              <a:buNone/>
              <a:defRPr lang="fr-FR" sz="5297" b="1" kern="1200">
                <a:solidFill>
                  <a:schemeClr val="tx1">
                    <a:lumMod val="50000"/>
                    <a:lumOff val="50000"/>
                  </a:schemeClr>
                </a:solidFill>
                <a:latin typeface="+mn-lt"/>
                <a:ea typeface="+mn-ea"/>
                <a:cs typeface="+mn-cs"/>
              </a:defRPr>
            </a:lvl4pPr>
            <a:lvl5pPr marL="6054974" indent="0" algn="l" defTabSz="3027487" rtl="0" eaLnBrk="1" latinLnBrk="0" hangingPunct="1">
              <a:lnSpc>
                <a:spcPct val="100000"/>
              </a:lnSpc>
              <a:spcBef>
                <a:spcPts val="1655"/>
              </a:spcBef>
              <a:buFont typeface="Arial" panose="020B0604020202020204" pitchFamily="34" charset="0"/>
              <a:buNone/>
              <a:defRPr lang="en-US" sz="5297" b="1" kern="1200">
                <a:solidFill>
                  <a:schemeClr val="accent2"/>
                </a:solidFill>
                <a:latin typeface="+mn-lt"/>
                <a:ea typeface="+mn-ea"/>
                <a:cs typeface="+mn-cs"/>
              </a:defRPr>
            </a:lvl5pPr>
            <a:lvl6pPr marL="7568717" indent="0" algn="l" defTabSz="3027487" rtl="0" eaLnBrk="1" latinLnBrk="0" hangingPunct="1">
              <a:lnSpc>
                <a:spcPct val="90000"/>
              </a:lnSpc>
              <a:spcBef>
                <a:spcPts val="1655"/>
              </a:spcBef>
              <a:buFont typeface="Arial" panose="020B0604020202020204" pitchFamily="34" charset="0"/>
              <a:buNone/>
              <a:defRPr sz="5297" b="1" kern="1200">
                <a:solidFill>
                  <a:schemeClr val="tx1"/>
                </a:solidFill>
                <a:latin typeface="+mn-lt"/>
                <a:ea typeface="+mn-ea"/>
                <a:cs typeface="+mn-cs"/>
              </a:defRPr>
            </a:lvl6pPr>
            <a:lvl7pPr marL="9082461" indent="0" algn="l" defTabSz="3027487" rtl="0" eaLnBrk="1" latinLnBrk="0" hangingPunct="1">
              <a:lnSpc>
                <a:spcPct val="90000"/>
              </a:lnSpc>
              <a:spcBef>
                <a:spcPts val="1655"/>
              </a:spcBef>
              <a:buFont typeface="Arial" panose="020B0604020202020204" pitchFamily="34" charset="0"/>
              <a:buNone/>
              <a:defRPr sz="5297" b="1" kern="1200">
                <a:solidFill>
                  <a:schemeClr val="tx1"/>
                </a:solidFill>
                <a:latin typeface="+mn-lt"/>
                <a:ea typeface="+mn-ea"/>
                <a:cs typeface="+mn-cs"/>
              </a:defRPr>
            </a:lvl7pPr>
            <a:lvl8pPr marL="10596204" indent="0" algn="l" defTabSz="3027487" rtl="0" eaLnBrk="1" latinLnBrk="0" hangingPunct="1">
              <a:lnSpc>
                <a:spcPct val="90000"/>
              </a:lnSpc>
              <a:spcBef>
                <a:spcPts val="1655"/>
              </a:spcBef>
              <a:buFont typeface="Arial" panose="020B0604020202020204" pitchFamily="34" charset="0"/>
              <a:buNone/>
              <a:defRPr sz="5297" b="1" kern="1200">
                <a:solidFill>
                  <a:schemeClr val="tx1"/>
                </a:solidFill>
                <a:latin typeface="+mn-lt"/>
                <a:ea typeface="+mn-ea"/>
                <a:cs typeface="+mn-cs"/>
              </a:defRPr>
            </a:lvl8pPr>
            <a:lvl9pPr marL="12109948" indent="0" algn="l" defTabSz="3027487" rtl="0" eaLnBrk="1" latinLnBrk="0" hangingPunct="1">
              <a:lnSpc>
                <a:spcPct val="90000"/>
              </a:lnSpc>
              <a:spcBef>
                <a:spcPts val="1655"/>
              </a:spcBef>
              <a:buFont typeface="Arial" panose="020B0604020202020204" pitchFamily="34" charset="0"/>
              <a:buNone/>
              <a:defRPr sz="5297" b="1" kern="1200">
                <a:solidFill>
                  <a:schemeClr val="tx1"/>
                </a:solidFill>
                <a:latin typeface="+mn-lt"/>
                <a:ea typeface="+mn-ea"/>
                <a:cs typeface="+mn-cs"/>
              </a:defRPr>
            </a:lvl9pPr>
          </a:lstStyle>
          <a:p>
            <a:r>
              <a:rPr lang="fr-FR" dirty="0"/>
              <a:t>EXEMPLE DE POSTER</a:t>
            </a:r>
          </a:p>
        </p:txBody>
      </p:sp>
    </p:spTree>
    <p:extLst>
      <p:ext uri="{BB962C8B-B14F-4D97-AF65-F5344CB8AC3E}">
        <p14:creationId xmlns:p14="http://schemas.microsoft.com/office/powerpoint/2010/main" val="2764919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6" name="Image 1105">
            <a:extLst>
              <a:ext uri="{FF2B5EF4-FFF2-40B4-BE49-F238E27FC236}">
                <a16:creationId xmlns:a16="http://schemas.microsoft.com/office/drawing/2014/main" id="{660D8666-4462-1465-08B2-0D16FC0EEE13}"/>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73000" contrast="40000"/>
                    </a14:imgEffect>
                  </a14:imgLayer>
                </a14:imgProps>
              </a:ext>
            </a:extLst>
          </a:blip>
          <a:stretch>
            <a:fillRect/>
          </a:stretch>
        </p:blipFill>
        <p:spPr>
          <a:xfrm>
            <a:off x="16075088" y="24751456"/>
            <a:ext cx="5112000" cy="5112000"/>
          </a:xfrm>
          <a:prstGeom prst="rect">
            <a:avLst/>
          </a:prstGeom>
          <a:ln w="38100">
            <a:noFill/>
          </a:ln>
        </p:spPr>
      </p:pic>
      <p:pic>
        <p:nvPicPr>
          <p:cNvPr id="1107" name="Image 1106">
            <a:extLst>
              <a:ext uri="{FF2B5EF4-FFF2-40B4-BE49-F238E27FC236}">
                <a16:creationId xmlns:a16="http://schemas.microsoft.com/office/drawing/2014/main" id="{840A0A81-8E48-C0C5-9CE1-D1B71BEE6902}"/>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73000" contrast="40000"/>
                    </a14:imgEffect>
                  </a14:imgLayer>
                </a14:imgProps>
              </a:ext>
            </a:extLst>
          </a:blip>
          <a:stretch>
            <a:fillRect/>
          </a:stretch>
        </p:blipFill>
        <p:spPr>
          <a:xfrm>
            <a:off x="23611205" y="24751456"/>
            <a:ext cx="5148000" cy="5148000"/>
          </a:xfrm>
          <a:prstGeom prst="rect">
            <a:avLst/>
          </a:prstGeom>
          <a:ln w="38100">
            <a:noFill/>
          </a:ln>
        </p:spPr>
      </p:pic>
      <p:sp>
        <p:nvSpPr>
          <p:cNvPr id="7" name="Titre 6">
            <a:extLst>
              <a:ext uri="{FF2B5EF4-FFF2-40B4-BE49-F238E27FC236}">
                <a16:creationId xmlns:a16="http://schemas.microsoft.com/office/drawing/2014/main" id="{9442F646-A159-CF97-EABF-915F9068AC28}"/>
              </a:ext>
            </a:extLst>
          </p:cNvPr>
          <p:cNvSpPr>
            <a:spLocks noGrp="1"/>
          </p:cNvSpPr>
          <p:nvPr>
            <p:ph type="title"/>
          </p:nvPr>
        </p:nvSpPr>
        <p:spPr>
          <a:xfrm>
            <a:off x="0" y="5940000"/>
            <a:ext cx="30275999" cy="2880000"/>
          </a:xfrm>
        </p:spPr>
        <p:txBody>
          <a:bodyPr/>
          <a:lstStyle/>
          <a:p>
            <a:r>
              <a:rPr lang="fr-FR" dirty="0"/>
              <a:t>Titre d’abstract complet : Morbi </a:t>
            </a:r>
            <a:r>
              <a:rPr lang="fr-FR" dirty="0" err="1"/>
              <a:t>leo</a:t>
            </a:r>
            <a:r>
              <a:rPr lang="fr-FR" dirty="0"/>
              <a:t> mi, </a:t>
            </a:r>
            <a:r>
              <a:rPr lang="fr-FR" dirty="0" err="1"/>
              <a:t>nonummy</a:t>
            </a:r>
            <a:r>
              <a:rPr lang="fr-FR" dirty="0"/>
              <a:t> </a:t>
            </a:r>
            <a:r>
              <a:rPr lang="fr-FR" dirty="0" err="1"/>
              <a:t>eget</a:t>
            </a:r>
            <a:r>
              <a:rPr lang="fr-FR" dirty="0"/>
              <a:t>, tristique non, rhoncus non, </a:t>
            </a:r>
            <a:r>
              <a:rPr lang="fr-FR" dirty="0" err="1"/>
              <a:t>leo</a:t>
            </a:r>
            <a:r>
              <a:rPr lang="fr-FR" dirty="0"/>
              <a:t>. </a:t>
            </a:r>
            <a:r>
              <a:rPr lang="fr-FR" dirty="0" err="1"/>
              <a:t>Nullam</a:t>
            </a:r>
            <a:r>
              <a:rPr lang="fr-FR" dirty="0"/>
              <a:t> </a:t>
            </a:r>
            <a:r>
              <a:rPr lang="fr-FR" dirty="0" err="1"/>
              <a:t>aucibus</a:t>
            </a:r>
            <a:r>
              <a:rPr lang="fr-FR" dirty="0"/>
              <a:t> mi </a:t>
            </a:r>
            <a:r>
              <a:rPr lang="fr-FR" dirty="0" err="1"/>
              <a:t>quis</a:t>
            </a:r>
            <a:r>
              <a:rPr lang="fr-FR" dirty="0"/>
              <a:t> </a:t>
            </a:r>
            <a:r>
              <a:rPr lang="fr-FR" dirty="0" err="1"/>
              <a:t>velit</a:t>
            </a:r>
            <a:r>
              <a:rPr lang="fr-FR" dirty="0"/>
              <a:t>. </a:t>
            </a:r>
            <a:r>
              <a:rPr lang="fr-FR" dirty="0" err="1"/>
              <a:t>Fusce</a:t>
            </a:r>
            <a:r>
              <a:rPr lang="fr-FR" dirty="0"/>
              <a:t> </a:t>
            </a:r>
            <a:r>
              <a:rPr lang="fr-FR" dirty="0" err="1"/>
              <a:t>aliquam</a:t>
            </a:r>
            <a:r>
              <a:rPr lang="fr-FR" dirty="0"/>
              <a:t> </a:t>
            </a:r>
            <a:r>
              <a:rPr lang="fr-FR" dirty="0" err="1"/>
              <a:t>vestibulum</a:t>
            </a:r>
            <a:r>
              <a:rPr lang="fr-FR" dirty="0"/>
              <a:t> ipsum. </a:t>
            </a:r>
            <a:r>
              <a:rPr lang="fr-FR" dirty="0" err="1"/>
              <a:t>Aliquam</a:t>
            </a:r>
            <a:r>
              <a:rPr lang="fr-FR" dirty="0"/>
              <a:t> erat </a:t>
            </a:r>
            <a:r>
              <a:rPr lang="fr-FR" dirty="0" err="1"/>
              <a:t>volutpat</a:t>
            </a:r>
            <a:r>
              <a:rPr lang="fr-FR" dirty="0"/>
              <a:t>.</a:t>
            </a:r>
          </a:p>
        </p:txBody>
      </p:sp>
      <p:sp>
        <p:nvSpPr>
          <p:cNvPr id="88" name="Espace réservé du contenu 87">
            <a:extLst>
              <a:ext uri="{FF2B5EF4-FFF2-40B4-BE49-F238E27FC236}">
                <a16:creationId xmlns:a16="http://schemas.microsoft.com/office/drawing/2014/main" id="{0F708A0D-3FC9-2953-3327-2A8320C8B98B}"/>
              </a:ext>
            </a:extLst>
          </p:cNvPr>
          <p:cNvSpPr>
            <a:spLocks noGrp="1"/>
          </p:cNvSpPr>
          <p:nvPr>
            <p:ph sz="half" idx="1"/>
          </p:nvPr>
        </p:nvSpPr>
        <p:spPr>
          <a:xfrm>
            <a:off x="900001" y="12495096"/>
            <a:ext cx="13787999" cy="7920000"/>
          </a:xfrm>
          <a:solidFill>
            <a:schemeClr val="bg2"/>
          </a:solidFill>
        </p:spPr>
        <p:txBody>
          <a:bodyPr tIns="180000"/>
          <a:lstStyle/>
          <a:p>
            <a:r>
              <a:rPr lang="fr-FR" dirty="0"/>
              <a:t>Morbi </a:t>
            </a:r>
            <a:r>
              <a:rPr lang="fr-FR" dirty="0" err="1"/>
              <a:t>leo</a:t>
            </a:r>
            <a:r>
              <a:rPr lang="fr-FR" dirty="0"/>
              <a:t> mi, </a:t>
            </a:r>
            <a:r>
              <a:rPr lang="fr-FR" dirty="0" err="1"/>
              <a:t>nonummy</a:t>
            </a:r>
            <a:r>
              <a:rPr lang="fr-FR" dirty="0"/>
              <a:t> </a:t>
            </a:r>
            <a:r>
              <a:rPr lang="fr-FR" dirty="0" err="1"/>
              <a:t>eget</a:t>
            </a:r>
            <a:r>
              <a:rPr lang="fr-FR" dirty="0"/>
              <a:t>, tristique non, rhoncus non, </a:t>
            </a:r>
            <a:r>
              <a:rPr lang="fr-FR" dirty="0" err="1"/>
              <a:t>leo</a:t>
            </a:r>
            <a:r>
              <a:rPr lang="fr-FR" dirty="0"/>
              <a:t>. </a:t>
            </a:r>
            <a:r>
              <a:rPr lang="fr-FR" dirty="0" err="1"/>
              <a:t>Nullam</a:t>
            </a:r>
            <a:r>
              <a:rPr lang="fr-FR" dirty="0"/>
              <a:t> </a:t>
            </a:r>
            <a:r>
              <a:rPr lang="fr-FR" dirty="0" err="1"/>
              <a:t>aucibus</a:t>
            </a:r>
            <a:r>
              <a:rPr lang="fr-FR" dirty="0"/>
              <a:t> mi </a:t>
            </a:r>
            <a:r>
              <a:rPr lang="fr-FR" dirty="0" err="1"/>
              <a:t>quis</a:t>
            </a:r>
            <a:r>
              <a:rPr lang="fr-FR" dirty="0"/>
              <a:t> </a:t>
            </a:r>
            <a:r>
              <a:rPr lang="fr-FR" dirty="0" err="1"/>
              <a:t>velit</a:t>
            </a:r>
            <a:r>
              <a:rPr lang="fr-FR" dirty="0"/>
              <a:t>. Integer in </a:t>
            </a:r>
            <a:r>
              <a:rPr lang="fr-FR" dirty="0" err="1"/>
              <a:t>sapien</a:t>
            </a:r>
            <a:r>
              <a:rPr lang="fr-FR" dirty="0"/>
              <a:t>. </a:t>
            </a:r>
            <a:r>
              <a:rPr lang="fr-FR" dirty="0" err="1"/>
              <a:t>Fusce</a:t>
            </a:r>
            <a:r>
              <a:rPr lang="fr-FR" dirty="0"/>
              <a:t> </a:t>
            </a:r>
            <a:r>
              <a:rPr lang="fr-FR" dirty="0" err="1"/>
              <a:t>tellus</a:t>
            </a:r>
            <a:r>
              <a:rPr lang="fr-FR" dirty="0"/>
              <a:t> </a:t>
            </a:r>
            <a:r>
              <a:rPr lang="fr-FR" dirty="0" err="1"/>
              <a:t>odio</a:t>
            </a:r>
            <a:r>
              <a:rPr lang="fr-FR" dirty="0"/>
              <a:t>, </a:t>
            </a:r>
            <a:r>
              <a:rPr lang="fr-FR" dirty="0" err="1"/>
              <a:t>dapibus</a:t>
            </a:r>
            <a:r>
              <a:rPr lang="fr-FR" dirty="0"/>
              <a:t> id, </a:t>
            </a:r>
            <a:r>
              <a:rPr lang="fr-FR" dirty="0" err="1"/>
              <a:t>fermentum</a:t>
            </a:r>
            <a:r>
              <a:rPr lang="fr-FR" dirty="0"/>
              <a:t> </a:t>
            </a:r>
            <a:r>
              <a:rPr lang="fr-FR" dirty="0" err="1"/>
              <a:t>quis</a:t>
            </a:r>
            <a:r>
              <a:rPr lang="fr-FR" dirty="0"/>
              <a:t>, </a:t>
            </a:r>
            <a:r>
              <a:rPr lang="fr-FR" dirty="0" err="1"/>
              <a:t>suscipit</a:t>
            </a:r>
            <a:r>
              <a:rPr lang="fr-FR" dirty="0"/>
              <a:t> id, erat. </a:t>
            </a:r>
            <a:r>
              <a:rPr lang="fr-FR" dirty="0" err="1"/>
              <a:t>Fusce</a:t>
            </a:r>
            <a:r>
              <a:rPr lang="fr-FR" dirty="0"/>
              <a:t> </a:t>
            </a:r>
            <a:r>
              <a:rPr lang="fr-FR" dirty="0" err="1"/>
              <a:t>aliquam</a:t>
            </a:r>
            <a:r>
              <a:rPr lang="fr-FR" dirty="0"/>
              <a:t> </a:t>
            </a:r>
            <a:r>
              <a:rPr lang="fr-FR" dirty="0" err="1"/>
              <a:t>vestibulum</a:t>
            </a:r>
            <a:r>
              <a:rPr lang="fr-FR" dirty="0"/>
              <a:t> ipsum. </a:t>
            </a:r>
            <a:r>
              <a:rPr lang="fr-FR" dirty="0" err="1"/>
              <a:t>Aliquam</a:t>
            </a:r>
            <a:r>
              <a:rPr lang="fr-FR" dirty="0"/>
              <a:t> erat </a:t>
            </a:r>
            <a:r>
              <a:rPr lang="fr-FR" dirty="0" err="1"/>
              <a:t>volutpat</a:t>
            </a:r>
            <a:r>
              <a:rPr lang="fr-FR" dirty="0"/>
              <a:t>.</a:t>
            </a:r>
          </a:p>
          <a:p>
            <a:r>
              <a:rPr lang="fr-FR" b="1" dirty="0"/>
              <a:t>Morbi </a:t>
            </a:r>
            <a:r>
              <a:rPr lang="fr-FR" b="1" dirty="0" err="1"/>
              <a:t>leo</a:t>
            </a:r>
            <a:r>
              <a:rPr lang="fr-FR" b="1" dirty="0"/>
              <a:t> mi, </a:t>
            </a:r>
            <a:r>
              <a:rPr lang="fr-FR" b="1" dirty="0" err="1"/>
              <a:t>nonummy</a:t>
            </a:r>
            <a:r>
              <a:rPr lang="fr-FR" b="1" dirty="0"/>
              <a:t> </a:t>
            </a:r>
            <a:r>
              <a:rPr lang="fr-FR" b="1" dirty="0" err="1"/>
              <a:t>eget</a:t>
            </a:r>
            <a:r>
              <a:rPr lang="fr-FR" b="1" dirty="0"/>
              <a:t>, tristique non, rhoncus non, </a:t>
            </a:r>
            <a:r>
              <a:rPr lang="fr-FR" b="1" dirty="0" err="1"/>
              <a:t>leo</a:t>
            </a:r>
            <a:r>
              <a:rPr lang="fr-FR" b="1" dirty="0"/>
              <a:t> :</a:t>
            </a:r>
          </a:p>
          <a:p>
            <a:pPr lvl="1"/>
            <a:r>
              <a:rPr lang="fr-FR" dirty="0" err="1"/>
              <a:t>Fusce</a:t>
            </a:r>
            <a:r>
              <a:rPr lang="fr-FR" dirty="0"/>
              <a:t> </a:t>
            </a:r>
            <a:r>
              <a:rPr lang="fr-FR" dirty="0" err="1"/>
              <a:t>aliquam</a:t>
            </a:r>
            <a:r>
              <a:rPr lang="fr-FR" dirty="0"/>
              <a:t> </a:t>
            </a:r>
            <a:r>
              <a:rPr lang="fr-FR" dirty="0" err="1"/>
              <a:t>vestibulum</a:t>
            </a:r>
            <a:r>
              <a:rPr lang="fr-FR" dirty="0"/>
              <a:t> ipsum.</a:t>
            </a:r>
          </a:p>
          <a:p>
            <a:pPr lvl="1"/>
            <a:r>
              <a:rPr lang="fr-FR" dirty="0" err="1"/>
              <a:t>Fusce</a:t>
            </a:r>
            <a:r>
              <a:rPr lang="fr-FR" dirty="0"/>
              <a:t> </a:t>
            </a:r>
            <a:r>
              <a:rPr lang="fr-FR" dirty="0" err="1"/>
              <a:t>aliquam</a:t>
            </a:r>
            <a:r>
              <a:rPr lang="fr-FR" dirty="0"/>
              <a:t> </a:t>
            </a:r>
            <a:r>
              <a:rPr lang="fr-FR" dirty="0" err="1"/>
              <a:t>vestibulum</a:t>
            </a:r>
            <a:r>
              <a:rPr lang="fr-FR" dirty="0"/>
              <a:t> ipsum.</a:t>
            </a:r>
          </a:p>
          <a:p>
            <a:pPr lvl="2"/>
            <a:r>
              <a:rPr lang="fr-FR" dirty="0" err="1"/>
              <a:t>Fusce</a:t>
            </a:r>
            <a:r>
              <a:rPr lang="fr-FR" dirty="0"/>
              <a:t> </a:t>
            </a:r>
            <a:r>
              <a:rPr lang="fr-FR" dirty="0" err="1"/>
              <a:t>tellus</a:t>
            </a:r>
            <a:r>
              <a:rPr lang="fr-FR" dirty="0"/>
              <a:t> </a:t>
            </a:r>
            <a:r>
              <a:rPr lang="fr-FR" dirty="0" err="1"/>
              <a:t>odio</a:t>
            </a:r>
            <a:r>
              <a:rPr lang="fr-FR" dirty="0"/>
              <a:t>, </a:t>
            </a:r>
            <a:r>
              <a:rPr lang="fr-FR" dirty="0" err="1"/>
              <a:t>dapibus</a:t>
            </a:r>
            <a:r>
              <a:rPr lang="fr-FR" dirty="0"/>
              <a:t> id, </a:t>
            </a:r>
            <a:r>
              <a:rPr lang="fr-FR" dirty="0" err="1"/>
              <a:t>fermentum</a:t>
            </a:r>
            <a:r>
              <a:rPr lang="fr-FR" dirty="0"/>
              <a:t> </a:t>
            </a:r>
            <a:r>
              <a:rPr lang="fr-FR" dirty="0" err="1"/>
              <a:t>quis</a:t>
            </a:r>
            <a:r>
              <a:rPr lang="fr-FR" dirty="0"/>
              <a:t>, </a:t>
            </a:r>
            <a:r>
              <a:rPr lang="fr-FR" dirty="0" err="1"/>
              <a:t>suscipit</a:t>
            </a:r>
            <a:r>
              <a:rPr lang="fr-FR" dirty="0"/>
              <a:t> id, erat.</a:t>
            </a:r>
          </a:p>
          <a:p>
            <a:pPr lvl="2"/>
            <a:r>
              <a:rPr lang="fr-FR" dirty="0" err="1"/>
              <a:t>Fusce</a:t>
            </a:r>
            <a:r>
              <a:rPr lang="fr-FR" dirty="0"/>
              <a:t> </a:t>
            </a:r>
            <a:r>
              <a:rPr lang="fr-FR" dirty="0" err="1"/>
              <a:t>tellus</a:t>
            </a:r>
            <a:r>
              <a:rPr lang="fr-FR" dirty="0"/>
              <a:t> </a:t>
            </a:r>
            <a:r>
              <a:rPr lang="fr-FR" dirty="0" err="1"/>
              <a:t>odio</a:t>
            </a:r>
            <a:r>
              <a:rPr lang="fr-FR" dirty="0"/>
              <a:t>, </a:t>
            </a:r>
            <a:r>
              <a:rPr lang="fr-FR" dirty="0" err="1"/>
              <a:t>dapibus</a:t>
            </a:r>
            <a:r>
              <a:rPr lang="fr-FR" dirty="0"/>
              <a:t> id, </a:t>
            </a:r>
            <a:r>
              <a:rPr lang="fr-FR" dirty="0" err="1"/>
              <a:t>fermentum</a:t>
            </a:r>
            <a:r>
              <a:rPr lang="fr-FR" dirty="0"/>
              <a:t> </a:t>
            </a:r>
            <a:r>
              <a:rPr lang="fr-FR" dirty="0" err="1"/>
              <a:t>quis</a:t>
            </a:r>
            <a:r>
              <a:rPr lang="fr-FR" dirty="0"/>
              <a:t>, </a:t>
            </a:r>
            <a:r>
              <a:rPr lang="fr-FR" dirty="0" err="1"/>
              <a:t>suscipit</a:t>
            </a:r>
            <a:r>
              <a:rPr lang="fr-FR" dirty="0"/>
              <a:t> id, erat.</a:t>
            </a:r>
          </a:p>
          <a:p>
            <a:endParaRPr lang="fr-FR" dirty="0"/>
          </a:p>
        </p:txBody>
      </p:sp>
      <p:sp>
        <p:nvSpPr>
          <p:cNvPr id="1157" name="Espace réservé du texte 1156">
            <a:extLst>
              <a:ext uri="{FF2B5EF4-FFF2-40B4-BE49-F238E27FC236}">
                <a16:creationId xmlns:a16="http://schemas.microsoft.com/office/drawing/2014/main" id="{2B52A5C5-8908-E7C1-34D8-E7E7905D9F9F}"/>
              </a:ext>
            </a:extLst>
          </p:cNvPr>
          <p:cNvSpPr>
            <a:spLocks noGrp="1"/>
          </p:cNvSpPr>
          <p:nvPr>
            <p:ph type="body" idx="13"/>
          </p:nvPr>
        </p:nvSpPr>
        <p:spPr/>
        <p:txBody>
          <a:bodyPr/>
          <a:lstStyle/>
          <a:p>
            <a:r>
              <a:rPr lang="fr-FR" dirty="0"/>
              <a:t>INTRODUCTION</a:t>
            </a:r>
          </a:p>
        </p:txBody>
      </p:sp>
      <p:sp>
        <p:nvSpPr>
          <p:cNvPr id="36" name="Espace réservé du texte 35">
            <a:extLst>
              <a:ext uri="{FF2B5EF4-FFF2-40B4-BE49-F238E27FC236}">
                <a16:creationId xmlns:a16="http://schemas.microsoft.com/office/drawing/2014/main" id="{1B5FC338-92CE-7605-56FB-5D0AC9A8C52C}"/>
              </a:ext>
            </a:extLst>
          </p:cNvPr>
          <p:cNvSpPr>
            <a:spLocks noGrp="1"/>
          </p:cNvSpPr>
          <p:nvPr>
            <p:ph type="body" sz="quarter" idx="21"/>
          </p:nvPr>
        </p:nvSpPr>
        <p:spPr>
          <a:xfrm>
            <a:off x="0" y="8820000"/>
            <a:ext cx="30275999" cy="2160000"/>
          </a:xfrm>
        </p:spPr>
        <p:txBody>
          <a:bodyPr>
            <a:normAutofit/>
          </a:bodyPr>
          <a:lstStyle/>
          <a:p>
            <a:r>
              <a:rPr lang="fr-FR" b="1" dirty="0"/>
              <a:t>Auteurs : </a:t>
            </a:r>
            <a:r>
              <a:rPr lang="fr-FR" u="sng" dirty="0"/>
              <a:t>Auteur présentateur souligné</a:t>
            </a:r>
            <a:r>
              <a:rPr lang="fr-FR" dirty="0"/>
              <a:t>, auteur 2, auteur 3, auteur 4</a:t>
            </a:r>
          </a:p>
          <a:p>
            <a:r>
              <a:rPr lang="fr-FR" b="1" dirty="0"/>
              <a:t>Affiliation : </a:t>
            </a:r>
            <a:r>
              <a:rPr lang="fr-FR" dirty="0"/>
              <a:t>Liste des affiliations liées aux auteurs</a:t>
            </a:r>
          </a:p>
        </p:txBody>
      </p:sp>
      <p:sp>
        <p:nvSpPr>
          <p:cNvPr id="89" name="Espace réservé du texte 88">
            <a:extLst>
              <a:ext uri="{FF2B5EF4-FFF2-40B4-BE49-F238E27FC236}">
                <a16:creationId xmlns:a16="http://schemas.microsoft.com/office/drawing/2014/main" id="{7C205C95-C750-F259-AF5C-CE5BEE13CBC9}"/>
              </a:ext>
            </a:extLst>
          </p:cNvPr>
          <p:cNvSpPr>
            <a:spLocks noGrp="1"/>
          </p:cNvSpPr>
          <p:nvPr>
            <p:ph type="body" sz="quarter" idx="22"/>
          </p:nvPr>
        </p:nvSpPr>
        <p:spPr>
          <a:xfrm>
            <a:off x="27216000" y="900000"/>
            <a:ext cx="2160000" cy="2160000"/>
          </a:xfrm>
        </p:spPr>
        <p:txBody>
          <a:bodyPr/>
          <a:lstStyle/>
          <a:p>
            <a:r>
              <a:rPr lang="fr-FR"/>
              <a:t>02</a:t>
            </a:r>
            <a:endParaRPr lang="fr-FR" dirty="0"/>
          </a:p>
        </p:txBody>
      </p:sp>
      <p:sp>
        <p:nvSpPr>
          <p:cNvPr id="100" name="Espace réservé du pied de page 99">
            <a:extLst>
              <a:ext uri="{FF2B5EF4-FFF2-40B4-BE49-F238E27FC236}">
                <a16:creationId xmlns:a16="http://schemas.microsoft.com/office/drawing/2014/main" id="{4FDB0EAF-31A4-905C-06E4-C9B27C2BF02E}"/>
              </a:ext>
            </a:extLst>
          </p:cNvPr>
          <p:cNvSpPr>
            <a:spLocks noGrp="1"/>
          </p:cNvSpPr>
          <p:nvPr>
            <p:ph type="ftr" sz="quarter" idx="3"/>
          </p:nvPr>
        </p:nvSpPr>
        <p:spPr>
          <a:xfrm>
            <a:off x="0" y="41723762"/>
            <a:ext cx="30275213" cy="1080000"/>
          </a:xfrm>
        </p:spPr>
        <p:txBody>
          <a:bodyPr/>
          <a:lstStyle/>
          <a:p>
            <a:r>
              <a:rPr lang="fr-FR"/>
              <a:t>Sélection du 18 novembre 2024 – Casino Barrière, Biarritz</a:t>
            </a:r>
            <a:endParaRPr lang="fr-FR" dirty="0"/>
          </a:p>
        </p:txBody>
      </p:sp>
      <p:sp>
        <p:nvSpPr>
          <p:cNvPr id="129" name="Espace réservé du contenu 128">
            <a:extLst>
              <a:ext uri="{FF2B5EF4-FFF2-40B4-BE49-F238E27FC236}">
                <a16:creationId xmlns:a16="http://schemas.microsoft.com/office/drawing/2014/main" id="{2381A34C-A7E3-776F-D9D6-6795221F6E59}"/>
              </a:ext>
            </a:extLst>
          </p:cNvPr>
          <p:cNvSpPr>
            <a:spLocks noGrp="1"/>
          </p:cNvSpPr>
          <p:nvPr>
            <p:ph sz="half" idx="23"/>
          </p:nvPr>
        </p:nvSpPr>
        <p:spPr>
          <a:xfrm>
            <a:off x="899999" y="21747857"/>
            <a:ext cx="13787999" cy="18897288"/>
          </a:xfrm>
        </p:spPr>
        <p:txBody>
          <a:bodyPr tIns="180000"/>
          <a:lstStyle/>
          <a:p>
            <a:r>
              <a:rPr lang="fr-FR" dirty="0"/>
              <a:t>Morbi </a:t>
            </a:r>
            <a:r>
              <a:rPr lang="fr-FR" dirty="0" err="1"/>
              <a:t>leo</a:t>
            </a:r>
            <a:r>
              <a:rPr lang="fr-FR" dirty="0"/>
              <a:t> mi, </a:t>
            </a:r>
            <a:r>
              <a:rPr lang="fr-FR" dirty="0" err="1"/>
              <a:t>nonummy</a:t>
            </a:r>
            <a:r>
              <a:rPr lang="fr-FR" dirty="0"/>
              <a:t> </a:t>
            </a:r>
            <a:r>
              <a:rPr lang="fr-FR" dirty="0" err="1"/>
              <a:t>eget</a:t>
            </a:r>
            <a:r>
              <a:rPr lang="fr-FR" dirty="0"/>
              <a:t>, tristique non, rhoncus non, </a:t>
            </a:r>
            <a:r>
              <a:rPr lang="fr-FR" dirty="0" err="1"/>
              <a:t>leo</a:t>
            </a:r>
            <a:r>
              <a:rPr lang="fr-FR" dirty="0"/>
              <a:t>. </a:t>
            </a:r>
            <a:r>
              <a:rPr lang="fr-FR" dirty="0" err="1"/>
              <a:t>Nullam</a:t>
            </a:r>
            <a:r>
              <a:rPr lang="fr-FR" dirty="0"/>
              <a:t> </a:t>
            </a:r>
            <a:r>
              <a:rPr lang="fr-FR" dirty="0" err="1"/>
              <a:t>aucibus</a:t>
            </a:r>
            <a:r>
              <a:rPr lang="fr-FR" dirty="0"/>
              <a:t> mi </a:t>
            </a:r>
            <a:r>
              <a:rPr lang="fr-FR" dirty="0" err="1"/>
              <a:t>quis</a:t>
            </a:r>
            <a:r>
              <a:rPr lang="fr-FR" dirty="0"/>
              <a:t> </a:t>
            </a:r>
            <a:r>
              <a:rPr lang="fr-FR" dirty="0" err="1"/>
              <a:t>velit</a:t>
            </a:r>
            <a:r>
              <a:rPr lang="fr-FR" dirty="0"/>
              <a:t>. Integer in </a:t>
            </a:r>
            <a:r>
              <a:rPr lang="fr-FR" dirty="0" err="1"/>
              <a:t>sapien</a:t>
            </a:r>
            <a:r>
              <a:rPr lang="fr-FR" dirty="0"/>
              <a:t>. </a:t>
            </a:r>
          </a:p>
          <a:p>
            <a:r>
              <a:rPr lang="fr-FR" dirty="0" err="1"/>
              <a:t>Fusce</a:t>
            </a:r>
            <a:r>
              <a:rPr lang="fr-FR" dirty="0"/>
              <a:t> </a:t>
            </a:r>
            <a:r>
              <a:rPr lang="fr-FR" dirty="0" err="1"/>
              <a:t>tellus</a:t>
            </a:r>
            <a:r>
              <a:rPr lang="fr-FR" dirty="0"/>
              <a:t> </a:t>
            </a:r>
            <a:r>
              <a:rPr lang="fr-FR" dirty="0" err="1"/>
              <a:t>odio</a:t>
            </a:r>
            <a:r>
              <a:rPr lang="fr-FR" dirty="0"/>
              <a:t>, </a:t>
            </a:r>
            <a:r>
              <a:rPr lang="fr-FR" dirty="0" err="1"/>
              <a:t>dapibus</a:t>
            </a:r>
            <a:r>
              <a:rPr lang="fr-FR" dirty="0"/>
              <a:t> id, </a:t>
            </a:r>
            <a:r>
              <a:rPr lang="fr-FR" dirty="0" err="1"/>
              <a:t>fermentum</a:t>
            </a:r>
            <a:r>
              <a:rPr lang="fr-FR" dirty="0"/>
              <a:t> </a:t>
            </a:r>
            <a:r>
              <a:rPr lang="fr-FR" dirty="0" err="1"/>
              <a:t>quis</a:t>
            </a:r>
            <a:r>
              <a:rPr lang="fr-FR" dirty="0"/>
              <a:t>, </a:t>
            </a:r>
            <a:r>
              <a:rPr lang="fr-FR" dirty="0" err="1"/>
              <a:t>suscipit</a:t>
            </a:r>
            <a:r>
              <a:rPr lang="fr-FR" dirty="0"/>
              <a:t> id, erat. </a:t>
            </a:r>
            <a:r>
              <a:rPr lang="fr-FR" dirty="0" err="1"/>
              <a:t>Fusce</a:t>
            </a:r>
            <a:r>
              <a:rPr lang="fr-FR" dirty="0"/>
              <a:t> </a:t>
            </a:r>
            <a:r>
              <a:rPr lang="fr-FR" dirty="0" err="1"/>
              <a:t>aliquam</a:t>
            </a:r>
            <a:r>
              <a:rPr lang="fr-FR" dirty="0"/>
              <a:t> </a:t>
            </a:r>
            <a:r>
              <a:rPr lang="fr-FR" dirty="0" err="1"/>
              <a:t>vestibulum</a:t>
            </a:r>
            <a:r>
              <a:rPr lang="fr-FR" dirty="0"/>
              <a:t> ipsum. </a:t>
            </a:r>
            <a:r>
              <a:rPr lang="fr-FR" dirty="0" err="1"/>
              <a:t>Aliquam</a:t>
            </a:r>
            <a:r>
              <a:rPr lang="fr-FR" dirty="0"/>
              <a:t> erat </a:t>
            </a:r>
            <a:r>
              <a:rPr lang="fr-FR" dirty="0" err="1"/>
              <a:t>volutpat</a:t>
            </a:r>
            <a:r>
              <a:rPr lang="fr-FR" dirty="0"/>
              <a:t>.</a:t>
            </a:r>
          </a:p>
        </p:txBody>
      </p:sp>
      <p:sp>
        <p:nvSpPr>
          <p:cNvPr id="91" name="Espace réservé du texte 90">
            <a:extLst>
              <a:ext uri="{FF2B5EF4-FFF2-40B4-BE49-F238E27FC236}">
                <a16:creationId xmlns:a16="http://schemas.microsoft.com/office/drawing/2014/main" id="{586AE2C3-6C08-6E1A-1645-04C6FA54BB84}"/>
              </a:ext>
            </a:extLst>
          </p:cNvPr>
          <p:cNvSpPr>
            <a:spLocks noGrp="1"/>
          </p:cNvSpPr>
          <p:nvPr>
            <p:ph type="body" idx="24"/>
          </p:nvPr>
        </p:nvSpPr>
        <p:spPr>
          <a:xfrm>
            <a:off x="899997" y="20307858"/>
            <a:ext cx="13787999" cy="1350000"/>
          </a:xfrm>
        </p:spPr>
        <p:txBody>
          <a:bodyPr/>
          <a:lstStyle/>
          <a:p>
            <a:r>
              <a:rPr lang="fr-FR" dirty="0"/>
              <a:t>RÉSULTATS</a:t>
            </a:r>
          </a:p>
        </p:txBody>
      </p:sp>
      <p:sp>
        <p:nvSpPr>
          <p:cNvPr id="130" name="Espace réservé du contenu 129">
            <a:extLst>
              <a:ext uri="{FF2B5EF4-FFF2-40B4-BE49-F238E27FC236}">
                <a16:creationId xmlns:a16="http://schemas.microsoft.com/office/drawing/2014/main" id="{8104D86D-4FAB-56AA-3A2B-18B8D8306B0F}"/>
              </a:ext>
            </a:extLst>
          </p:cNvPr>
          <p:cNvSpPr>
            <a:spLocks noGrp="1"/>
          </p:cNvSpPr>
          <p:nvPr>
            <p:ph sz="half" idx="27"/>
          </p:nvPr>
        </p:nvSpPr>
        <p:spPr>
          <a:xfrm>
            <a:off x="15587220" y="12495096"/>
            <a:ext cx="13787999" cy="7920000"/>
          </a:xfrm>
        </p:spPr>
        <p:txBody>
          <a:bodyPr tIns="180000">
            <a:normAutofit/>
          </a:bodyPr>
          <a:lstStyle/>
          <a:p>
            <a:r>
              <a:rPr lang="fr-FR"/>
              <a:t>Morbi leo mi, nonummy eget, tristique non, rhoncus non, leo. Nullam aucibus mi quis velit. Integer in sapien. Fusce tellus odio, dapibus id, fermentum quis, suscipit id, erat. Fusce aliquam vestibulum ipsum. Aliquam erat volutpat.</a:t>
            </a:r>
          </a:p>
          <a:p>
            <a:r>
              <a:rPr lang="fr-FR" b="1"/>
              <a:t>Morbi leo mi, nonummy eget, tristique non, rhoncus non, leo :</a:t>
            </a:r>
          </a:p>
          <a:p>
            <a:pPr lvl="1"/>
            <a:r>
              <a:rPr lang="fr-FR"/>
              <a:t>Fusce aliquam vestibulum ipsum.</a:t>
            </a:r>
          </a:p>
          <a:p>
            <a:pPr lvl="1"/>
            <a:r>
              <a:rPr lang="fr-FR"/>
              <a:t>Fusce aliquam vestibulum ipsum.</a:t>
            </a:r>
          </a:p>
          <a:p>
            <a:pPr lvl="1"/>
            <a:r>
              <a:rPr lang="fr-FR"/>
              <a:t>Fusce aliquam vestibulum ipsum.</a:t>
            </a:r>
            <a:endParaRPr lang="fr-FR" dirty="0"/>
          </a:p>
        </p:txBody>
      </p:sp>
      <p:sp>
        <p:nvSpPr>
          <p:cNvPr id="93" name="Espace réservé du texte 92">
            <a:extLst>
              <a:ext uri="{FF2B5EF4-FFF2-40B4-BE49-F238E27FC236}">
                <a16:creationId xmlns:a16="http://schemas.microsoft.com/office/drawing/2014/main" id="{3E10C26E-292D-77AA-1151-5611BA134A61}"/>
              </a:ext>
            </a:extLst>
          </p:cNvPr>
          <p:cNvSpPr>
            <a:spLocks noGrp="1"/>
          </p:cNvSpPr>
          <p:nvPr>
            <p:ph type="body" idx="28"/>
          </p:nvPr>
        </p:nvSpPr>
        <p:spPr>
          <a:xfrm>
            <a:off x="15587218" y="11055096"/>
            <a:ext cx="13787999" cy="1350000"/>
          </a:xfrm>
        </p:spPr>
        <p:txBody>
          <a:bodyPr/>
          <a:lstStyle/>
          <a:p>
            <a:r>
              <a:rPr lang="fr-FR" dirty="0"/>
              <a:t>MÉTHODES</a:t>
            </a:r>
          </a:p>
        </p:txBody>
      </p:sp>
      <p:sp>
        <p:nvSpPr>
          <p:cNvPr id="132" name="Espace réservé du contenu 131">
            <a:extLst>
              <a:ext uri="{FF2B5EF4-FFF2-40B4-BE49-F238E27FC236}">
                <a16:creationId xmlns:a16="http://schemas.microsoft.com/office/drawing/2014/main" id="{A441084F-5092-90DE-A3A1-29D43C778B74}"/>
              </a:ext>
            </a:extLst>
          </p:cNvPr>
          <p:cNvSpPr>
            <a:spLocks noGrp="1"/>
          </p:cNvSpPr>
          <p:nvPr>
            <p:ph sz="half" idx="29"/>
          </p:nvPr>
        </p:nvSpPr>
        <p:spPr>
          <a:xfrm>
            <a:off x="15587218" y="21747857"/>
            <a:ext cx="13787999" cy="7920000"/>
          </a:xfrm>
        </p:spPr>
        <p:txBody>
          <a:bodyPr tIns="180000">
            <a:normAutofit/>
          </a:bodyPr>
          <a:lstStyle/>
          <a:p>
            <a:r>
              <a:rPr lang="fr-FR" b="1"/>
              <a:t>Morbi leo mi, nonummy eget, tristique non, rhoncus non, leo. Nullam aucibus mi quis velit. Integer in sapien :</a:t>
            </a:r>
          </a:p>
          <a:p>
            <a:pPr lvl="1"/>
            <a:r>
              <a:rPr lang="fr-FR"/>
              <a:t>Fusce aliquam vestibulum ipsum.</a:t>
            </a:r>
          </a:p>
          <a:p>
            <a:pPr lvl="1"/>
            <a:r>
              <a:rPr lang="fr-FR"/>
              <a:t>Fusce aliquam vestibulum ipsum.</a:t>
            </a:r>
            <a:endParaRPr lang="fr-FR" dirty="0"/>
          </a:p>
        </p:txBody>
      </p:sp>
      <p:sp>
        <p:nvSpPr>
          <p:cNvPr id="95" name="Espace réservé du texte 94">
            <a:extLst>
              <a:ext uri="{FF2B5EF4-FFF2-40B4-BE49-F238E27FC236}">
                <a16:creationId xmlns:a16="http://schemas.microsoft.com/office/drawing/2014/main" id="{4CCA68EA-BCED-2E32-4C6B-2136CBE1215B}"/>
              </a:ext>
            </a:extLst>
          </p:cNvPr>
          <p:cNvSpPr>
            <a:spLocks noGrp="1"/>
          </p:cNvSpPr>
          <p:nvPr>
            <p:ph type="body" idx="30"/>
          </p:nvPr>
        </p:nvSpPr>
        <p:spPr>
          <a:xfrm>
            <a:off x="15587216" y="20307857"/>
            <a:ext cx="13787999" cy="1350000"/>
          </a:xfrm>
        </p:spPr>
        <p:txBody>
          <a:bodyPr/>
          <a:lstStyle/>
          <a:p>
            <a:r>
              <a:rPr lang="fr-FR" dirty="0"/>
              <a:t>DISCUSSION</a:t>
            </a:r>
          </a:p>
        </p:txBody>
      </p:sp>
      <p:sp>
        <p:nvSpPr>
          <p:cNvPr id="183" name="Espace réservé du contenu 182">
            <a:extLst>
              <a:ext uri="{FF2B5EF4-FFF2-40B4-BE49-F238E27FC236}">
                <a16:creationId xmlns:a16="http://schemas.microsoft.com/office/drawing/2014/main" id="{B782E0AC-0345-B697-9652-56F7D6110578}"/>
              </a:ext>
            </a:extLst>
          </p:cNvPr>
          <p:cNvSpPr>
            <a:spLocks noGrp="1"/>
          </p:cNvSpPr>
          <p:nvPr>
            <p:ph sz="half" idx="31"/>
          </p:nvPr>
        </p:nvSpPr>
        <p:spPr>
          <a:xfrm>
            <a:off x="15587216" y="36831480"/>
            <a:ext cx="13787999" cy="3996000"/>
          </a:xfrm>
          <a:noFill/>
          <a:ln w="38100">
            <a:solidFill>
              <a:schemeClr val="tx1">
                <a:lumMod val="10000"/>
                <a:lumOff val="90000"/>
              </a:schemeClr>
            </a:solidFill>
          </a:ln>
        </p:spPr>
        <p:txBody>
          <a:bodyPr vert="horz" lIns="450000" tIns="180000" rIns="450000" bIns="180000" rtlCol="0" anchor="ctr">
            <a:normAutofit/>
          </a:bodyPr>
          <a:lstStyle/>
          <a:p>
            <a:pPr marL="530225" lvl="1" indent="-514350">
              <a:lnSpc>
                <a:spcPct val="110000"/>
              </a:lnSpc>
              <a:spcBef>
                <a:spcPts val="1000"/>
              </a:spcBef>
              <a:buClr>
                <a:schemeClr val="tx2"/>
              </a:buClr>
              <a:buSzPct val="100000"/>
              <a:buFont typeface="+mj-lt"/>
              <a:buAutoNum type="arabicPeriod"/>
            </a:pPr>
            <a:r>
              <a:rPr lang="fr-FR" dirty="0" err="1"/>
              <a:t>Auteur.s</a:t>
            </a:r>
            <a:r>
              <a:rPr lang="fr-FR" dirty="0"/>
              <a:t> (Année) – Titre de la référence.</a:t>
            </a:r>
            <a:br>
              <a:rPr lang="fr-FR" dirty="0"/>
            </a:br>
            <a:r>
              <a:rPr lang="fr-FR" dirty="0"/>
              <a:t>Media, page, article, URL</a:t>
            </a:r>
          </a:p>
          <a:p>
            <a:pPr marL="530225" lvl="1" indent="-514350">
              <a:lnSpc>
                <a:spcPct val="110000"/>
              </a:lnSpc>
              <a:spcBef>
                <a:spcPts val="1000"/>
              </a:spcBef>
              <a:buClr>
                <a:schemeClr val="tx2"/>
              </a:buClr>
              <a:buSzPct val="100000"/>
              <a:buFont typeface="+mj-lt"/>
              <a:buAutoNum type="arabicPeriod"/>
            </a:pPr>
            <a:r>
              <a:rPr lang="fr-FR" dirty="0" err="1"/>
              <a:t>Auteur.s</a:t>
            </a:r>
            <a:r>
              <a:rPr lang="fr-FR" dirty="0"/>
              <a:t> (Année) – Titre de la référence.</a:t>
            </a:r>
            <a:br>
              <a:rPr lang="fr-FR" dirty="0"/>
            </a:br>
            <a:r>
              <a:rPr lang="fr-FR" dirty="0"/>
              <a:t>Media, page, article, URL</a:t>
            </a:r>
          </a:p>
          <a:p>
            <a:pPr marL="530225" lvl="1" indent="-514350">
              <a:lnSpc>
                <a:spcPct val="110000"/>
              </a:lnSpc>
              <a:spcBef>
                <a:spcPts val="1000"/>
              </a:spcBef>
              <a:buClr>
                <a:schemeClr val="tx2"/>
              </a:buClr>
              <a:buSzPct val="100000"/>
              <a:buFont typeface="+mj-lt"/>
              <a:buAutoNum type="arabicPeriod"/>
            </a:pPr>
            <a:r>
              <a:rPr lang="fr-FR" dirty="0" err="1"/>
              <a:t>Auteur.s</a:t>
            </a:r>
            <a:r>
              <a:rPr lang="fr-FR" dirty="0"/>
              <a:t> (Année) – Titre de la référence.</a:t>
            </a:r>
            <a:br>
              <a:rPr lang="fr-FR" dirty="0"/>
            </a:br>
            <a:r>
              <a:rPr lang="fr-FR" dirty="0"/>
              <a:t>Media, page, article, URL</a:t>
            </a:r>
          </a:p>
        </p:txBody>
      </p:sp>
      <p:sp>
        <p:nvSpPr>
          <p:cNvPr id="97" name="Espace réservé du texte 96">
            <a:extLst>
              <a:ext uri="{FF2B5EF4-FFF2-40B4-BE49-F238E27FC236}">
                <a16:creationId xmlns:a16="http://schemas.microsoft.com/office/drawing/2014/main" id="{428CFD15-63B2-CC96-C5C8-C50A02AF15F1}"/>
              </a:ext>
            </a:extLst>
          </p:cNvPr>
          <p:cNvSpPr>
            <a:spLocks noGrp="1"/>
          </p:cNvSpPr>
          <p:nvPr>
            <p:ph type="body" idx="32"/>
          </p:nvPr>
        </p:nvSpPr>
        <p:spPr>
          <a:xfrm>
            <a:off x="15587214" y="35391480"/>
            <a:ext cx="13787999" cy="1350000"/>
          </a:xfrm>
        </p:spPr>
        <p:txBody>
          <a:bodyPr/>
          <a:lstStyle/>
          <a:p>
            <a:r>
              <a:rPr lang="fr-FR"/>
              <a:t>RÉFÉRENCES</a:t>
            </a:r>
            <a:endParaRPr lang="fr-FR" dirty="0"/>
          </a:p>
        </p:txBody>
      </p:sp>
      <p:sp>
        <p:nvSpPr>
          <p:cNvPr id="199" name="Espace réservé du contenu 198">
            <a:extLst>
              <a:ext uri="{FF2B5EF4-FFF2-40B4-BE49-F238E27FC236}">
                <a16:creationId xmlns:a16="http://schemas.microsoft.com/office/drawing/2014/main" id="{BD6AE738-7B55-807B-3B40-6DCBD456F77C}"/>
              </a:ext>
            </a:extLst>
          </p:cNvPr>
          <p:cNvSpPr>
            <a:spLocks noGrp="1"/>
          </p:cNvSpPr>
          <p:nvPr>
            <p:ph sz="half" idx="33"/>
          </p:nvPr>
        </p:nvSpPr>
        <p:spPr>
          <a:xfrm>
            <a:off x="15587216" y="31350384"/>
            <a:ext cx="13787999" cy="3996000"/>
          </a:xfrm>
        </p:spPr>
        <p:txBody>
          <a:bodyPr tIns="180000"/>
          <a:lstStyle/>
          <a:p>
            <a:r>
              <a:rPr lang="fr-FR"/>
              <a:t>Morbi leo mi, nonummy eget, tristique non, rhoncus non, leo. Nullam aucibus mi quis velit. Integer in sapien. Fusce tellus odio, dapibus id, fermentum quis, suscipit id, erat. Fusce aliquam vestibulum ipsum. Aliquam erat volutpat.</a:t>
            </a:r>
          </a:p>
          <a:p>
            <a:r>
              <a:rPr lang="fr-FR" b="1"/>
              <a:t>Morbi leo mi, nonummy eget, tristique non, rhoncus non, leo. Nullam aucibus mi quis velit. Integer in sapien. Fusce tellus odio, dapibus id, fermentum quis, suscipit id, erat. </a:t>
            </a:r>
            <a:endParaRPr lang="fr-FR" b="1" dirty="0"/>
          </a:p>
        </p:txBody>
      </p:sp>
      <p:sp>
        <p:nvSpPr>
          <p:cNvPr id="99" name="Espace réservé du texte 98">
            <a:extLst>
              <a:ext uri="{FF2B5EF4-FFF2-40B4-BE49-F238E27FC236}">
                <a16:creationId xmlns:a16="http://schemas.microsoft.com/office/drawing/2014/main" id="{76696FF9-32E4-C3C4-799A-F12CA81D53EF}"/>
              </a:ext>
            </a:extLst>
          </p:cNvPr>
          <p:cNvSpPr>
            <a:spLocks noGrp="1"/>
          </p:cNvSpPr>
          <p:nvPr>
            <p:ph type="body" idx="34"/>
          </p:nvPr>
        </p:nvSpPr>
        <p:spPr>
          <a:xfrm>
            <a:off x="15587214" y="29910384"/>
            <a:ext cx="13787999" cy="1350000"/>
          </a:xfrm>
        </p:spPr>
        <p:txBody>
          <a:bodyPr/>
          <a:lstStyle/>
          <a:p>
            <a:r>
              <a:rPr lang="fr-FR"/>
              <a:t>CONCLUSION</a:t>
            </a:r>
            <a:endParaRPr lang="fr-FR" dirty="0"/>
          </a:p>
        </p:txBody>
      </p:sp>
      <p:sp>
        <p:nvSpPr>
          <p:cNvPr id="165" name="Espace réservé du contenu 87">
            <a:extLst>
              <a:ext uri="{FF2B5EF4-FFF2-40B4-BE49-F238E27FC236}">
                <a16:creationId xmlns:a16="http://schemas.microsoft.com/office/drawing/2014/main" id="{9E8C8188-167F-2AB5-440F-76D92C0E5FA5}"/>
              </a:ext>
            </a:extLst>
          </p:cNvPr>
          <p:cNvSpPr txBox="1">
            <a:spLocks/>
          </p:cNvSpPr>
          <p:nvPr/>
        </p:nvSpPr>
        <p:spPr>
          <a:xfrm>
            <a:off x="1332000" y="17805774"/>
            <a:ext cx="12852000" cy="2160000"/>
          </a:xfrm>
          <a:prstGeom prst="rect">
            <a:avLst/>
          </a:prstGeom>
          <a:solidFill>
            <a:schemeClr val="tx1">
              <a:lumMod val="10000"/>
              <a:lumOff val="90000"/>
              <a:alpha val="60000"/>
            </a:schemeClr>
          </a:solidFill>
          <a:ln w="38100">
            <a:solidFill>
              <a:schemeClr val="tx1">
                <a:lumMod val="10000"/>
                <a:lumOff val="90000"/>
              </a:schemeClr>
            </a:solidFill>
          </a:ln>
        </p:spPr>
        <p:txBody>
          <a:bodyPr vert="horz" lIns="450000" tIns="180000" rIns="450000" bIns="180000" rtlCol="0" anchor="ctr">
            <a:normAutofit/>
          </a:bodyPr>
          <a:lstStyle>
            <a:lvl1pPr marL="0" indent="0" algn="just" defTabSz="3027487" rtl="0" eaLnBrk="1" latinLnBrk="0" hangingPunct="1">
              <a:lnSpc>
                <a:spcPct val="110000"/>
              </a:lnSpc>
              <a:spcBef>
                <a:spcPts val="1600"/>
              </a:spcBef>
              <a:spcAft>
                <a:spcPts val="500"/>
              </a:spcAft>
              <a:buFont typeface="Arial" panose="020B0604020202020204" pitchFamily="34" charset="0"/>
              <a:buNone/>
              <a:defRPr lang="fr-FR" sz="3200" kern="1200">
                <a:solidFill>
                  <a:schemeClr val="tx1"/>
                </a:solidFill>
                <a:latin typeface="+mn-lt"/>
                <a:ea typeface="+mn-ea"/>
                <a:cs typeface="+mn-cs"/>
              </a:defRPr>
            </a:lvl1pPr>
            <a:lvl2pPr marL="488950" indent="-471488" algn="l" defTabSz="3027487" rtl="0" eaLnBrk="1" latinLnBrk="0" hangingPunct="1">
              <a:lnSpc>
                <a:spcPct val="110000"/>
              </a:lnSpc>
              <a:spcBef>
                <a:spcPts val="1000"/>
              </a:spcBef>
              <a:buClr>
                <a:schemeClr val="tx2"/>
              </a:buClr>
              <a:buSzPct val="125000"/>
              <a:buFont typeface="Courier New" panose="02070309020205020404" pitchFamily="49" charset="0"/>
              <a:buChar char="o"/>
              <a:tabLst/>
              <a:defRPr lang="fr-FR" sz="2800" kern="1200">
                <a:solidFill>
                  <a:schemeClr val="tx1">
                    <a:lumMod val="75000"/>
                    <a:lumOff val="25000"/>
                  </a:schemeClr>
                </a:solidFill>
                <a:latin typeface="+mn-lt"/>
                <a:ea typeface="+mn-ea"/>
                <a:cs typeface="+mn-cs"/>
              </a:defRPr>
            </a:lvl2pPr>
            <a:lvl3pPr marL="1033463" indent="-544513" algn="l" defTabSz="3027487" rtl="0" eaLnBrk="1" latinLnBrk="0" hangingPunct="1">
              <a:lnSpc>
                <a:spcPct val="110000"/>
              </a:lnSpc>
              <a:spcBef>
                <a:spcPts val="800"/>
              </a:spcBef>
              <a:buClr>
                <a:schemeClr val="tx2"/>
              </a:buClr>
              <a:buSzPct val="125000"/>
              <a:buFont typeface="Arial Gras"/>
              <a:buChar char="→"/>
              <a:tabLst/>
              <a:defRPr lang="fr-FR" sz="2400" kern="1200">
                <a:solidFill>
                  <a:schemeClr val="accent2">
                    <a:lumMod val="75000"/>
                  </a:schemeClr>
                </a:solidFill>
                <a:latin typeface="+mn-lt"/>
                <a:ea typeface="+mn-ea"/>
                <a:cs typeface="+mn-cs"/>
              </a:defRPr>
            </a:lvl3pPr>
            <a:lvl4pPr marL="1304925" indent="-271463" algn="l" defTabSz="3027487" rtl="0" eaLnBrk="1" latinLnBrk="0" hangingPunct="1">
              <a:lnSpc>
                <a:spcPct val="110000"/>
              </a:lnSpc>
              <a:spcBef>
                <a:spcPts val="600"/>
              </a:spcBef>
              <a:buClr>
                <a:schemeClr val="tx2"/>
              </a:buClr>
              <a:buSzPct val="125000"/>
              <a:buFont typeface="Police système Courant"/>
              <a:buChar char="-"/>
              <a:tabLst/>
              <a:defRPr lang="fr-FR" sz="2000" kern="1200">
                <a:solidFill>
                  <a:schemeClr val="tx1">
                    <a:lumMod val="50000"/>
                    <a:lumOff val="50000"/>
                  </a:schemeClr>
                </a:solidFill>
                <a:latin typeface="+mn-lt"/>
                <a:ea typeface="+mn-ea"/>
                <a:cs typeface="+mn-cs"/>
              </a:defRPr>
            </a:lvl4pPr>
            <a:lvl5pPr marL="1558925" indent="-217488" algn="l" defTabSz="3027487" rtl="0" eaLnBrk="1" latinLnBrk="0" hangingPunct="1">
              <a:lnSpc>
                <a:spcPct val="110000"/>
              </a:lnSpc>
              <a:spcBef>
                <a:spcPts val="400"/>
              </a:spcBef>
              <a:buClr>
                <a:schemeClr val="tx2"/>
              </a:buClr>
              <a:buFont typeface="Arial" panose="020B0604020202020204" pitchFamily="34" charset="0"/>
              <a:buChar char="•"/>
              <a:tabLst/>
              <a:defRPr lang="en-US" sz="1800" kern="1200">
                <a:solidFill>
                  <a:schemeClr val="accent2"/>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a:lstStyle>
          <a:p>
            <a:r>
              <a:rPr lang="fr-FR" b="1" dirty="0">
                <a:solidFill>
                  <a:schemeClr val="tx2"/>
                </a:solidFill>
              </a:rPr>
              <a:t>Morbi </a:t>
            </a:r>
            <a:r>
              <a:rPr lang="fr-FR" b="1" dirty="0" err="1">
                <a:solidFill>
                  <a:schemeClr val="tx2"/>
                </a:solidFill>
              </a:rPr>
              <a:t>leo</a:t>
            </a:r>
            <a:r>
              <a:rPr lang="fr-FR" b="1" dirty="0">
                <a:solidFill>
                  <a:schemeClr val="tx2"/>
                </a:solidFill>
              </a:rPr>
              <a:t> mi, </a:t>
            </a:r>
            <a:r>
              <a:rPr lang="fr-FR" b="1" dirty="0" err="1">
                <a:solidFill>
                  <a:schemeClr val="tx2"/>
                </a:solidFill>
              </a:rPr>
              <a:t>nonummy</a:t>
            </a:r>
            <a:r>
              <a:rPr lang="fr-FR" b="1" dirty="0">
                <a:solidFill>
                  <a:schemeClr val="tx2"/>
                </a:solidFill>
              </a:rPr>
              <a:t> </a:t>
            </a:r>
            <a:r>
              <a:rPr lang="fr-FR" b="1" dirty="0" err="1">
                <a:solidFill>
                  <a:schemeClr val="tx2"/>
                </a:solidFill>
              </a:rPr>
              <a:t>eget</a:t>
            </a:r>
            <a:r>
              <a:rPr lang="fr-FR" b="1" dirty="0">
                <a:solidFill>
                  <a:schemeClr val="tx2"/>
                </a:solidFill>
              </a:rPr>
              <a:t>, tristique non, rhoncus non, </a:t>
            </a:r>
            <a:r>
              <a:rPr lang="fr-FR" b="1" dirty="0" err="1">
                <a:solidFill>
                  <a:schemeClr val="tx2"/>
                </a:solidFill>
              </a:rPr>
              <a:t>leo</a:t>
            </a:r>
            <a:r>
              <a:rPr lang="fr-FR" b="1" dirty="0">
                <a:solidFill>
                  <a:schemeClr val="tx2"/>
                </a:solidFill>
              </a:rPr>
              <a:t>. </a:t>
            </a:r>
            <a:r>
              <a:rPr lang="fr-FR" b="1" dirty="0" err="1">
                <a:solidFill>
                  <a:schemeClr val="tx2"/>
                </a:solidFill>
              </a:rPr>
              <a:t>Nullam</a:t>
            </a:r>
            <a:r>
              <a:rPr lang="fr-FR" b="1" dirty="0">
                <a:solidFill>
                  <a:schemeClr val="tx2"/>
                </a:solidFill>
              </a:rPr>
              <a:t> </a:t>
            </a:r>
            <a:r>
              <a:rPr lang="fr-FR" b="1" dirty="0" err="1">
                <a:solidFill>
                  <a:schemeClr val="tx2"/>
                </a:solidFill>
              </a:rPr>
              <a:t>aucibus</a:t>
            </a:r>
            <a:r>
              <a:rPr lang="fr-FR" b="1" dirty="0">
                <a:solidFill>
                  <a:schemeClr val="tx2"/>
                </a:solidFill>
              </a:rPr>
              <a:t> mi </a:t>
            </a:r>
            <a:r>
              <a:rPr lang="fr-FR" b="1" dirty="0" err="1">
                <a:solidFill>
                  <a:schemeClr val="tx2"/>
                </a:solidFill>
              </a:rPr>
              <a:t>quis</a:t>
            </a:r>
            <a:r>
              <a:rPr lang="fr-FR" b="1" dirty="0">
                <a:solidFill>
                  <a:schemeClr val="tx2"/>
                </a:solidFill>
              </a:rPr>
              <a:t> </a:t>
            </a:r>
            <a:r>
              <a:rPr lang="fr-FR" b="1" dirty="0" err="1">
                <a:solidFill>
                  <a:schemeClr val="tx2"/>
                </a:solidFill>
              </a:rPr>
              <a:t>velit</a:t>
            </a:r>
            <a:r>
              <a:rPr lang="fr-FR" b="1" dirty="0">
                <a:solidFill>
                  <a:schemeClr val="tx2"/>
                </a:solidFill>
              </a:rPr>
              <a:t>. Integer in </a:t>
            </a:r>
            <a:r>
              <a:rPr lang="fr-FR" b="1" dirty="0" err="1">
                <a:solidFill>
                  <a:schemeClr val="tx2"/>
                </a:solidFill>
              </a:rPr>
              <a:t>sapien</a:t>
            </a:r>
            <a:r>
              <a:rPr lang="fr-FR" b="1" dirty="0">
                <a:solidFill>
                  <a:schemeClr val="tx2"/>
                </a:solidFill>
              </a:rPr>
              <a:t>. </a:t>
            </a:r>
            <a:r>
              <a:rPr lang="fr-FR" b="1" dirty="0" err="1">
                <a:solidFill>
                  <a:schemeClr val="tx2"/>
                </a:solidFill>
              </a:rPr>
              <a:t>Fusce</a:t>
            </a:r>
            <a:r>
              <a:rPr lang="fr-FR" b="1" dirty="0">
                <a:solidFill>
                  <a:schemeClr val="tx2"/>
                </a:solidFill>
              </a:rPr>
              <a:t> </a:t>
            </a:r>
            <a:r>
              <a:rPr lang="fr-FR" b="1" dirty="0" err="1">
                <a:solidFill>
                  <a:schemeClr val="tx2"/>
                </a:solidFill>
              </a:rPr>
              <a:t>tellus</a:t>
            </a:r>
            <a:r>
              <a:rPr lang="fr-FR" b="1" dirty="0">
                <a:solidFill>
                  <a:schemeClr val="tx2"/>
                </a:solidFill>
              </a:rPr>
              <a:t> </a:t>
            </a:r>
            <a:r>
              <a:rPr lang="fr-FR" b="1" dirty="0" err="1">
                <a:solidFill>
                  <a:schemeClr val="tx2"/>
                </a:solidFill>
              </a:rPr>
              <a:t>odio</a:t>
            </a:r>
            <a:r>
              <a:rPr lang="fr-FR" b="1" dirty="0">
                <a:solidFill>
                  <a:schemeClr val="tx2"/>
                </a:solidFill>
              </a:rPr>
              <a:t>, </a:t>
            </a:r>
            <a:r>
              <a:rPr lang="fr-FR" b="1" dirty="0" err="1">
                <a:solidFill>
                  <a:schemeClr val="tx2"/>
                </a:solidFill>
              </a:rPr>
              <a:t>dapibus</a:t>
            </a:r>
            <a:r>
              <a:rPr lang="fr-FR" b="1" dirty="0">
                <a:solidFill>
                  <a:schemeClr val="tx2"/>
                </a:solidFill>
              </a:rPr>
              <a:t> id, </a:t>
            </a:r>
            <a:r>
              <a:rPr lang="fr-FR" b="1" dirty="0" err="1">
                <a:solidFill>
                  <a:schemeClr val="tx2"/>
                </a:solidFill>
              </a:rPr>
              <a:t>fermentum</a:t>
            </a:r>
            <a:r>
              <a:rPr lang="fr-FR" b="1" dirty="0">
                <a:solidFill>
                  <a:schemeClr val="tx2"/>
                </a:solidFill>
              </a:rPr>
              <a:t> </a:t>
            </a:r>
            <a:r>
              <a:rPr lang="fr-FR" b="1" dirty="0" err="1">
                <a:solidFill>
                  <a:schemeClr val="tx2"/>
                </a:solidFill>
              </a:rPr>
              <a:t>quis</a:t>
            </a:r>
            <a:r>
              <a:rPr lang="fr-FR" b="1" dirty="0">
                <a:solidFill>
                  <a:schemeClr val="tx2"/>
                </a:solidFill>
              </a:rPr>
              <a:t>, </a:t>
            </a:r>
            <a:r>
              <a:rPr lang="fr-FR" b="1" dirty="0" err="1">
                <a:solidFill>
                  <a:schemeClr val="tx2"/>
                </a:solidFill>
              </a:rPr>
              <a:t>suscipit</a:t>
            </a:r>
            <a:r>
              <a:rPr lang="fr-FR" b="1" dirty="0">
                <a:solidFill>
                  <a:schemeClr val="tx2"/>
                </a:solidFill>
              </a:rPr>
              <a:t> id, erat.</a:t>
            </a:r>
          </a:p>
        </p:txBody>
      </p:sp>
      <p:grpSp>
        <p:nvGrpSpPr>
          <p:cNvPr id="1108" name="Groupe 1107">
            <a:extLst>
              <a:ext uri="{FF2B5EF4-FFF2-40B4-BE49-F238E27FC236}">
                <a16:creationId xmlns:a16="http://schemas.microsoft.com/office/drawing/2014/main" id="{08252AC0-1AEB-7BD2-B907-2A5AB2CBC3DD}"/>
              </a:ext>
            </a:extLst>
          </p:cNvPr>
          <p:cNvGrpSpPr/>
          <p:nvPr/>
        </p:nvGrpSpPr>
        <p:grpSpPr>
          <a:xfrm>
            <a:off x="1383486" y="24815101"/>
            <a:ext cx="12812120" cy="4670287"/>
            <a:chOff x="1383486" y="24815101"/>
            <a:chExt cx="12812120" cy="4670287"/>
          </a:xfrm>
        </p:grpSpPr>
        <p:graphicFrame>
          <p:nvGraphicFramePr>
            <p:cNvPr id="1103" name="Graphique 1102">
              <a:extLst>
                <a:ext uri="{FF2B5EF4-FFF2-40B4-BE49-F238E27FC236}">
                  <a16:creationId xmlns:a16="http://schemas.microsoft.com/office/drawing/2014/main" id="{F5A55086-5ED1-E25C-0A21-5CF579CAFFA0}"/>
                </a:ext>
              </a:extLst>
            </p:cNvPr>
            <p:cNvGraphicFramePr/>
            <p:nvPr>
              <p:extLst>
                <p:ext uri="{D42A27DB-BD31-4B8C-83A1-F6EECF244321}">
                  <p14:modId xmlns:p14="http://schemas.microsoft.com/office/powerpoint/2010/main" val="1029139035"/>
                </p:ext>
              </p:extLst>
            </p:nvPr>
          </p:nvGraphicFramePr>
          <p:xfrm>
            <a:off x="8720757" y="24815101"/>
            <a:ext cx="5474849" cy="464998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0" name="Graphique 199">
              <a:extLst>
                <a:ext uri="{FF2B5EF4-FFF2-40B4-BE49-F238E27FC236}">
                  <a16:creationId xmlns:a16="http://schemas.microsoft.com/office/drawing/2014/main" id="{C168BCBB-12ED-11E6-1F01-89FD8DDCB24E}"/>
                </a:ext>
              </a:extLst>
            </p:cNvPr>
            <p:cNvGraphicFramePr/>
            <p:nvPr>
              <p:extLst>
                <p:ext uri="{D42A27DB-BD31-4B8C-83A1-F6EECF244321}">
                  <p14:modId xmlns:p14="http://schemas.microsoft.com/office/powerpoint/2010/main" val="1661902822"/>
                </p:ext>
              </p:extLst>
            </p:nvPr>
          </p:nvGraphicFramePr>
          <p:xfrm>
            <a:off x="1383486" y="24835405"/>
            <a:ext cx="5474849" cy="4649983"/>
          </p:xfrm>
          <a:graphic>
            <a:graphicData uri="http://schemas.openxmlformats.org/drawingml/2006/chart">
              <c:chart xmlns:c="http://schemas.openxmlformats.org/drawingml/2006/chart" xmlns:r="http://schemas.openxmlformats.org/officeDocument/2006/relationships" r:id="rId6"/>
            </a:graphicData>
          </a:graphic>
        </p:graphicFrame>
        <p:sp>
          <p:nvSpPr>
            <p:cNvPr id="202" name="Légende sans bordure 2 201">
              <a:extLst>
                <a:ext uri="{FF2B5EF4-FFF2-40B4-BE49-F238E27FC236}">
                  <a16:creationId xmlns:a16="http://schemas.microsoft.com/office/drawing/2014/main" id="{BCF1973F-6E92-1FD8-3642-DE88FC4B2B6B}"/>
                </a:ext>
              </a:extLst>
            </p:cNvPr>
            <p:cNvSpPr/>
            <p:nvPr/>
          </p:nvSpPr>
          <p:spPr>
            <a:xfrm>
              <a:off x="6222495" y="25479850"/>
              <a:ext cx="1980000" cy="720000"/>
            </a:xfrm>
            <a:prstGeom prst="callout2">
              <a:avLst>
                <a:gd name="adj1" fmla="val 18750"/>
                <a:gd name="adj2" fmla="val -8333"/>
                <a:gd name="adj3" fmla="val 18750"/>
                <a:gd name="adj4" fmla="val -16667"/>
                <a:gd name="adj5" fmla="val 86353"/>
                <a:gd name="adj6" fmla="val -43821"/>
              </a:avLst>
            </a:prstGeom>
            <a:noFill/>
            <a:ln w="254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17462" lvl="1">
                <a:buSzPct val="100000"/>
              </a:pPr>
              <a:r>
                <a:rPr lang="fr-FR" sz="2000" b="1" dirty="0" err="1">
                  <a:solidFill>
                    <a:schemeClr val="tx2"/>
                  </a:solidFill>
                </a:rPr>
                <a:t>Fusce</a:t>
              </a:r>
              <a:r>
                <a:rPr lang="fr-FR" sz="2000" b="1" dirty="0">
                  <a:solidFill>
                    <a:schemeClr val="tx2"/>
                  </a:solidFill>
                </a:rPr>
                <a:t> </a:t>
              </a:r>
              <a:r>
                <a:rPr lang="fr-FR" sz="2000" b="1" dirty="0" err="1">
                  <a:solidFill>
                    <a:schemeClr val="tx2"/>
                  </a:solidFill>
                </a:rPr>
                <a:t>aliquam</a:t>
              </a:r>
              <a:r>
                <a:rPr lang="fr-FR" sz="2000" b="1" dirty="0">
                  <a:solidFill>
                    <a:schemeClr val="tx2"/>
                  </a:solidFill>
                </a:rPr>
                <a:t> </a:t>
              </a:r>
              <a:r>
                <a:rPr lang="fr-FR" sz="2000" b="1" dirty="0" err="1">
                  <a:solidFill>
                    <a:schemeClr val="tx2"/>
                  </a:solidFill>
                </a:rPr>
                <a:t>vestibulum</a:t>
              </a:r>
              <a:r>
                <a:rPr lang="fr-FR" sz="2000" b="1" dirty="0">
                  <a:solidFill>
                    <a:schemeClr val="tx2"/>
                  </a:solidFill>
                </a:rPr>
                <a:t> ipsum.</a:t>
              </a:r>
            </a:p>
          </p:txBody>
        </p:sp>
        <p:sp>
          <p:nvSpPr>
            <p:cNvPr id="203" name="Légende sans bordure 2 202">
              <a:extLst>
                <a:ext uri="{FF2B5EF4-FFF2-40B4-BE49-F238E27FC236}">
                  <a16:creationId xmlns:a16="http://schemas.microsoft.com/office/drawing/2014/main" id="{064DB392-7992-7A9B-684A-FFE7EAF86B2D}"/>
                </a:ext>
              </a:extLst>
            </p:cNvPr>
            <p:cNvSpPr/>
            <p:nvPr/>
          </p:nvSpPr>
          <p:spPr>
            <a:xfrm flipH="1">
              <a:off x="7049893" y="28200229"/>
              <a:ext cx="1980000" cy="720000"/>
            </a:xfrm>
            <a:prstGeom prst="callout2">
              <a:avLst>
                <a:gd name="adj1" fmla="val 18750"/>
                <a:gd name="adj2" fmla="val -8333"/>
                <a:gd name="adj3" fmla="val 18750"/>
                <a:gd name="adj4" fmla="val -16667"/>
                <a:gd name="adj5" fmla="val -59323"/>
                <a:gd name="adj6" fmla="val -41784"/>
              </a:avLst>
            </a:prstGeom>
            <a:noFill/>
            <a:ln w="254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17462" lvl="1" algn="r">
                <a:buSzPct val="100000"/>
              </a:pPr>
              <a:r>
                <a:rPr lang="fr-FR" sz="2000" b="1" dirty="0" err="1">
                  <a:solidFill>
                    <a:schemeClr val="tx2"/>
                  </a:solidFill>
                </a:rPr>
                <a:t>Fusce</a:t>
              </a:r>
              <a:r>
                <a:rPr lang="fr-FR" sz="2000" b="1" dirty="0">
                  <a:solidFill>
                    <a:schemeClr val="tx2"/>
                  </a:solidFill>
                </a:rPr>
                <a:t> </a:t>
              </a:r>
              <a:r>
                <a:rPr lang="fr-FR" sz="2000" b="1" dirty="0" err="1">
                  <a:solidFill>
                    <a:schemeClr val="tx2"/>
                  </a:solidFill>
                </a:rPr>
                <a:t>aliquam</a:t>
              </a:r>
              <a:r>
                <a:rPr lang="fr-FR" sz="2000" b="1" dirty="0">
                  <a:solidFill>
                    <a:schemeClr val="tx2"/>
                  </a:solidFill>
                </a:rPr>
                <a:t> </a:t>
              </a:r>
              <a:r>
                <a:rPr lang="fr-FR" sz="2000" b="1" dirty="0" err="1">
                  <a:solidFill>
                    <a:schemeClr val="tx2"/>
                  </a:solidFill>
                </a:rPr>
                <a:t>vestibulum</a:t>
              </a:r>
              <a:r>
                <a:rPr lang="fr-FR" sz="2000" b="1" dirty="0">
                  <a:solidFill>
                    <a:schemeClr val="tx2"/>
                  </a:solidFill>
                </a:rPr>
                <a:t> ipsum.</a:t>
              </a:r>
            </a:p>
          </p:txBody>
        </p:sp>
      </p:grpSp>
      <p:graphicFrame>
        <p:nvGraphicFramePr>
          <p:cNvPr id="204" name="Graphique 203">
            <a:extLst>
              <a:ext uri="{FF2B5EF4-FFF2-40B4-BE49-F238E27FC236}">
                <a16:creationId xmlns:a16="http://schemas.microsoft.com/office/drawing/2014/main" id="{AA1D5305-1574-09A1-5D24-FBFF9A7075E8}"/>
              </a:ext>
            </a:extLst>
          </p:cNvPr>
          <p:cNvGraphicFramePr/>
          <p:nvPr>
            <p:extLst>
              <p:ext uri="{D42A27DB-BD31-4B8C-83A1-F6EECF244321}">
                <p14:modId xmlns:p14="http://schemas.microsoft.com/office/powerpoint/2010/main" val="1992355525"/>
              </p:ext>
            </p:extLst>
          </p:nvPr>
        </p:nvGraphicFramePr>
        <p:xfrm>
          <a:off x="1332000" y="32533351"/>
          <a:ext cx="12852000" cy="4520955"/>
        </p:xfrm>
        <a:graphic>
          <a:graphicData uri="http://schemas.openxmlformats.org/drawingml/2006/chart">
            <c:chart xmlns:c="http://schemas.openxmlformats.org/drawingml/2006/chart" xmlns:r="http://schemas.openxmlformats.org/officeDocument/2006/relationships" r:id="rId7"/>
          </a:graphicData>
        </a:graphic>
      </p:graphicFrame>
      <p:sp>
        <p:nvSpPr>
          <p:cNvPr id="207" name="ZoneTexte 206">
            <a:extLst>
              <a:ext uri="{FF2B5EF4-FFF2-40B4-BE49-F238E27FC236}">
                <a16:creationId xmlns:a16="http://schemas.microsoft.com/office/drawing/2014/main" id="{599888C5-8324-4391-E3B3-102C7ACD1712}"/>
              </a:ext>
            </a:extLst>
          </p:cNvPr>
          <p:cNvSpPr txBox="1"/>
          <p:nvPr/>
        </p:nvSpPr>
        <p:spPr>
          <a:xfrm>
            <a:off x="16075087" y="24883788"/>
            <a:ext cx="5220000" cy="461665"/>
          </a:xfrm>
          <a:prstGeom prst="rect">
            <a:avLst/>
          </a:prstGeom>
          <a:noFill/>
        </p:spPr>
        <p:txBody>
          <a:bodyPr wrap="square">
            <a:spAutoFit/>
          </a:bodyPr>
          <a:lstStyle/>
          <a:p>
            <a:pPr algn="ctr" rtl="0">
              <a:defRPr sz="1862" b="0" i="0" u="none" strike="noStrike" kern="1200" spc="0" baseline="0">
                <a:solidFill>
                  <a:srgbClr val="151C20">
                    <a:lumMod val="65000"/>
                    <a:lumOff val="35000"/>
                  </a:srgbClr>
                </a:solidFill>
                <a:latin typeface="+mn-lt"/>
                <a:ea typeface="+mn-ea"/>
                <a:cs typeface="+mn-cs"/>
              </a:defRPr>
            </a:pPr>
            <a:r>
              <a:rPr kumimoji="0" lang="en-US" sz="2400" b="1" i="0" u="none" strike="noStrike" kern="1200" cap="none" spc="0" normalizeH="0" baseline="0" noProof="0" dirty="0" err="1">
                <a:ln>
                  <a:noFill/>
                </a:ln>
                <a:solidFill>
                  <a:srgbClr val="1673B2"/>
                </a:solidFill>
                <a:effectLst/>
                <a:uLnTx/>
                <a:uFillTx/>
                <a:latin typeface="Calibri"/>
              </a:rPr>
              <a:t>Titre</a:t>
            </a:r>
            <a:r>
              <a:rPr kumimoji="0" lang="en-US" sz="2400" b="1" i="0" u="none" strike="noStrike" kern="1200" cap="none" spc="0" normalizeH="0" baseline="0" noProof="0" dirty="0">
                <a:ln>
                  <a:noFill/>
                </a:ln>
                <a:solidFill>
                  <a:srgbClr val="1673B2"/>
                </a:solidFill>
                <a:effectLst/>
                <a:uLnTx/>
                <a:uFillTx/>
                <a:latin typeface="Calibri"/>
              </a:rPr>
              <a:t> image 1.</a:t>
            </a:r>
          </a:p>
        </p:txBody>
      </p:sp>
      <p:sp>
        <p:nvSpPr>
          <p:cNvPr id="208" name="ZoneTexte 207">
            <a:extLst>
              <a:ext uri="{FF2B5EF4-FFF2-40B4-BE49-F238E27FC236}">
                <a16:creationId xmlns:a16="http://schemas.microsoft.com/office/drawing/2014/main" id="{0EC9A158-A635-25C5-C874-2EB0D4128FB1}"/>
              </a:ext>
            </a:extLst>
          </p:cNvPr>
          <p:cNvSpPr txBox="1"/>
          <p:nvPr/>
        </p:nvSpPr>
        <p:spPr>
          <a:xfrm>
            <a:off x="23611206" y="24842842"/>
            <a:ext cx="5220000" cy="461665"/>
          </a:xfrm>
          <a:prstGeom prst="rect">
            <a:avLst/>
          </a:prstGeom>
          <a:noFill/>
        </p:spPr>
        <p:txBody>
          <a:bodyPr wrap="square">
            <a:spAutoFit/>
          </a:bodyPr>
          <a:lstStyle/>
          <a:p>
            <a:pPr algn="ctr" rtl="0">
              <a:defRPr sz="1862" b="0" i="0" u="none" strike="noStrike" kern="1200" spc="0" baseline="0">
                <a:solidFill>
                  <a:srgbClr val="151C20">
                    <a:lumMod val="65000"/>
                    <a:lumOff val="35000"/>
                  </a:srgbClr>
                </a:solidFill>
                <a:latin typeface="+mn-lt"/>
                <a:ea typeface="+mn-ea"/>
                <a:cs typeface="+mn-cs"/>
              </a:defRPr>
            </a:pPr>
            <a:r>
              <a:rPr kumimoji="0" lang="en-US" sz="2400" b="1" i="0" u="none" strike="noStrike" kern="1200" cap="none" spc="0" normalizeH="0" baseline="0" noProof="0" dirty="0" err="1">
                <a:ln>
                  <a:noFill/>
                </a:ln>
                <a:solidFill>
                  <a:srgbClr val="1673B2"/>
                </a:solidFill>
                <a:effectLst/>
                <a:uLnTx/>
                <a:uFillTx/>
                <a:latin typeface="Calibri"/>
              </a:rPr>
              <a:t>Titre</a:t>
            </a:r>
            <a:r>
              <a:rPr kumimoji="0" lang="en-US" sz="2400" b="1" i="0" u="none" strike="noStrike" kern="1200" cap="none" spc="0" normalizeH="0" baseline="0" noProof="0" dirty="0">
                <a:ln>
                  <a:noFill/>
                </a:ln>
                <a:solidFill>
                  <a:srgbClr val="1673B2"/>
                </a:solidFill>
                <a:effectLst/>
                <a:uLnTx/>
                <a:uFillTx/>
                <a:latin typeface="Calibri"/>
              </a:rPr>
              <a:t> image 2.</a:t>
            </a:r>
          </a:p>
        </p:txBody>
      </p:sp>
      <p:sp>
        <p:nvSpPr>
          <p:cNvPr id="210" name="ZoneTexte 209">
            <a:extLst>
              <a:ext uri="{FF2B5EF4-FFF2-40B4-BE49-F238E27FC236}">
                <a16:creationId xmlns:a16="http://schemas.microsoft.com/office/drawing/2014/main" id="{1A9003DF-5C4A-AE7E-0898-372541D5E4D2}"/>
              </a:ext>
            </a:extLst>
          </p:cNvPr>
          <p:cNvSpPr txBox="1"/>
          <p:nvPr/>
        </p:nvSpPr>
        <p:spPr>
          <a:xfrm>
            <a:off x="16075087" y="29465569"/>
            <a:ext cx="5220000" cy="378886"/>
          </a:xfrm>
          <a:prstGeom prst="rect">
            <a:avLst/>
          </a:prstGeom>
          <a:noFill/>
        </p:spPr>
        <p:txBody>
          <a:bodyPr wrap="square" anchor="b">
            <a:spAutoFit/>
          </a:bodyPr>
          <a:lstStyle/>
          <a:p>
            <a:pPr algn="ctr" rtl="0">
              <a:defRPr sz="1862" b="0" i="0" u="none" strike="noStrike" kern="1200" spc="0" baseline="0">
                <a:solidFill>
                  <a:srgbClr val="151C20">
                    <a:lumMod val="65000"/>
                    <a:lumOff val="35000"/>
                  </a:srgbClr>
                </a:solidFill>
                <a:latin typeface="+mn-lt"/>
                <a:ea typeface="+mn-ea"/>
                <a:cs typeface="+mn-cs"/>
              </a:defRPr>
            </a:pPr>
            <a:r>
              <a:rPr kumimoji="0" lang="en-US" i="1" u="none" strike="noStrike" kern="1200" cap="none" spc="0" normalizeH="0" baseline="0" noProof="0" dirty="0">
                <a:ln>
                  <a:noFill/>
                </a:ln>
                <a:solidFill>
                  <a:schemeClr val="tx1">
                    <a:lumMod val="75000"/>
                    <a:lumOff val="25000"/>
                  </a:schemeClr>
                </a:solidFill>
                <a:effectLst/>
                <a:uLnTx/>
                <a:uFillTx/>
                <a:latin typeface="Calibri"/>
              </a:rPr>
              <a:t>Source : Image 1</a:t>
            </a:r>
          </a:p>
        </p:txBody>
      </p:sp>
      <p:sp>
        <p:nvSpPr>
          <p:cNvPr id="211" name="ZoneTexte 210">
            <a:extLst>
              <a:ext uri="{FF2B5EF4-FFF2-40B4-BE49-F238E27FC236}">
                <a16:creationId xmlns:a16="http://schemas.microsoft.com/office/drawing/2014/main" id="{6D7F28BD-AA73-7FDE-B522-C4E2A5FFF23F}"/>
              </a:ext>
            </a:extLst>
          </p:cNvPr>
          <p:cNvSpPr txBox="1"/>
          <p:nvPr/>
        </p:nvSpPr>
        <p:spPr>
          <a:xfrm>
            <a:off x="23692000" y="29465569"/>
            <a:ext cx="5139205" cy="378886"/>
          </a:xfrm>
          <a:prstGeom prst="rect">
            <a:avLst/>
          </a:prstGeom>
          <a:noFill/>
        </p:spPr>
        <p:txBody>
          <a:bodyPr wrap="square" anchor="b">
            <a:spAutoFit/>
          </a:bodyPr>
          <a:lstStyle/>
          <a:p>
            <a:pPr algn="ctr" rtl="0">
              <a:defRPr sz="1862" b="0" i="0" u="none" strike="noStrike" kern="1200" spc="0" baseline="0">
                <a:solidFill>
                  <a:srgbClr val="151C20">
                    <a:lumMod val="65000"/>
                    <a:lumOff val="35000"/>
                  </a:srgbClr>
                </a:solidFill>
                <a:latin typeface="+mn-lt"/>
                <a:ea typeface="+mn-ea"/>
                <a:cs typeface="+mn-cs"/>
              </a:defRPr>
            </a:pPr>
            <a:r>
              <a:rPr kumimoji="0" lang="en-US" i="1" u="none" strike="noStrike" kern="1200" cap="none" spc="0" normalizeH="0" baseline="0" noProof="0" dirty="0">
                <a:ln>
                  <a:noFill/>
                </a:ln>
                <a:solidFill>
                  <a:schemeClr val="tx1">
                    <a:lumMod val="75000"/>
                    <a:lumOff val="25000"/>
                  </a:schemeClr>
                </a:solidFill>
                <a:effectLst/>
                <a:uLnTx/>
                <a:uFillTx/>
                <a:latin typeface="Calibri"/>
              </a:rPr>
              <a:t>Source : Image 2</a:t>
            </a:r>
          </a:p>
        </p:txBody>
      </p:sp>
      <p:sp>
        <p:nvSpPr>
          <p:cNvPr id="245" name="Espace réservé du contenu 128">
            <a:extLst>
              <a:ext uri="{FF2B5EF4-FFF2-40B4-BE49-F238E27FC236}">
                <a16:creationId xmlns:a16="http://schemas.microsoft.com/office/drawing/2014/main" id="{629985F9-5566-D8B9-7863-70A1FA7F98BF}"/>
              </a:ext>
            </a:extLst>
          </p:cNvPr>
          <p:cNvSpPr txBox="1">
            <a:spLocks/>
          </p:cNvSpPr>
          <p:nvPr/>
        </p:nvSpPr>
        <p:spPr>
          <a:xfrm>
            <a:off x="891484" y="29311484"/>
            <a:ext cx="6740513" cy="2185513"/>
          </a:xfrm>
          <a:prstGeom prst="rect">
            <a:avLst/>
          </a:prstGeom>
        </p:spPr>
        <p:txBody>
          <a:bodyPr vert="horz" lIns="450000" tIns="360000" rIns="450000" bIns="180000" rtlCol="0">
            <a:normAutofit/>
          </a:bodyPr>
          <a:lstStyle>
            <a:lvl1pPr marL="0" indent="0" algn="just" defTabSz="3027487" rtl="0" eaLnBrk="1" latinLnBrk="0" hangingPunct="1">
              <a:lnSpc>
                <a:spcPct val="110000"/>
              </a:lnSpc>
              <a:spcBef>
                <a:spcPts val="1600"/>
              </a:spcBef>
              <a:spcAft>
                <a:spcPts val="500"/>
              </a:spcAft>
              <a:buFont typeface="Arial" panose="020B0604020202020204" pitchFamily="34" charset="0"/>
              <a:buNone/>
              <a:defRPr lang="fr-FR" sz="3200" kern="1200">
                <a:solidFill>
                  <a:schemeClr val="tx1"/>
                </a:solidFill>
                <a:latin typeface="+mn-lt"/>
                <a:ea typeface="+mn-ea"/>
                <a:cs typeface="+mn-cs"/>
              </a:defRPr>
            </a:lvl1pPr>
            <a:lvl2pPr marL="488950" indent="-471488" algn="l" defTabSz="3027487" rtl="0" eaLnBrk="1" latinLnBrk="0" hangingPunct="1">
              <a:lnSpc>
                <a:spcPct val="110000"/>
              </a:lnSpc>
              <a:spcBef>
                <a:spcPts val="1000"/>
              </a:spcBef>
              <a:buClr>
                <a:schemeClr val="tx2"/>
              </a:buClr>
              <a:buSzPct val="125000"/>
              <a:buFont typeface="Courier New" panose="02070309020205020404" pitchFamily="49" charset="0"/>
              <a:buChar char="o"/>
              <a:tabLst/>
              <a:defRPr lang="fr-FR" sz="2800" kern="1200">
                <a:solidFill>
                  <a:schemeClr val="tx1">
                    <a:lumMod val="75000"/>
                    <a:lumOff val="25000"/>
                  </a:schemeClr>
                </a:solidFill>
                <a:latin typeface="+mn-lt"/>
                <a:ea typeface="+mn-ea"/>
                <a:cs typeface="+mn-cs"/>
              </a:defRPr>
            </a:lvl2pPr>
            <a:lvl3pPr marL="1033463" indent="-544513" algn="l" defTabSz="3027487" rtl="0" eaLnBrk="1" latinLnBrk="0" hangingPunct="1">
              <a:lnSpc>
                <a:spcPct val="110000"/>
              </a:lnSpc>
              <a:spcBef>
                <a:spcPts val="800"/>
              </a:spcBef>
              <a:buClr>
                <a:schemeClr val="tx2"/>
              </a:buClr>
              <a:buSzPct val="125000"/>
              <a:buFont typeface="Arial Gras"/>
              <a:buChar char="→"/>
              <a:tabLst/>
              <a:defRPr lang="fr-FR" sz="2400" kern="1200">
                <a:solidFill>
                  <a:schemeClr val="accent2">
                    <a:lumMod val="75000"/>
                  </a:schemeClr>
                </a:solidFill>
                <a:latin typeface="+mn-lt"/>
                <a:ea typeface="+mn-ea"/>
                <a:cs typeface="+mn-cs"/>
              </a:defRPr>
            </a:lvl3pPr>
            <a:lvl4pPr marL="1304925" indent="-271463" algn="l" defTabSz="3027487" rtl="0" eaLnBrk="1" latinLnBrk="0" hangingPunct="1">
              <a:lnSpc>
                <a:spcPct val="110000"/>
              </a:lnSpc>
              <a:spcBef>
                <a:spcPts val="600"/>
              </a:spcBef>
              <a:buClr>
                <a:schemeClr val="tx2"/>
              </a:buClr>
              <a:buSzPct val="125000"/>
              <a:buFont typeface="Police système Courant"/>
              <a:buChar char="-"/>
              <a:tabLst/>
              <a:defRPr lang="fr-FR" sz="2000" kern="1200">
                <a:solidFill>
                  <a:schemeClr val="tx1">
                    <a:lumMod val="50000"/>
                    <a:lumOff val="50000"/>
                  </a:schemeClr>
                </a:solidFill>
                <a:latin typeface="+mn-lt"/>
                <a:ea typeface="+mn-ea"/>
                <a:cs typeface="+mn-cs"/>
              </a:defRPr>
            </a:lvl4pPr>
            <a:lvl5pPr marL="1558925" indent="-217488" algn="l" defTabSz="3027487" rtl="0" eaLnBrk="1" latinLnBrk="0" hangingPunct="1">
              <a:lnSpc>
                <a:spcPct val="110000"/>
              </a:lnSpc>
              <a:spcBef>
                <a:spcPts val="400"/>
              </a:spcBef>
              <a:buClr>
                <a:schemeClr val="tx2"/>
              </a:buClr>
              <a:buFont typeface="Arial" panose="020B0604020202020204" pitchFamily="34" charset="0"/>
              <a:buChar char="•"/>
              <a:tabLst/>
              <a:defRPr lang="en-US" sz="1800" kern="1200">
                <a:solidFill>
                  <a:schemeClr val="accent2"/>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a:lstStyle>
          <a:p>
            <a:pPr lvl="1"/>
            <a:r>
              <a:rPr lang="fr-FR" b="1" dirty="0" err="1">
                <a:solidFill>
                  <a:schemeClr val="tx2"/>
                </a:solidFill>
              </a:rPr>
              <a:t>Fusce</a:t>
            </a:r>
            <a:r>
              <a:rPr lang="fr-FR" b="1" dirty="0">
                <a:solidFill>
                  <a:schemeClr val="tx2"/>
                </a:solidFill>
              </a:rPr>
              <a:t> </a:t>
            </a:r>
            <a:r>
              <a:rPr lang="fr-FR" b="1" dirty="0" err="1">
                <a:solidFill>
                  <a:schemeClr val="tx2"/>
                </a:solidFill>
              </a:rPr>
              <a:t>aliquam</a:t>
            </a:r>
            <a:r>
              <a:rPr lang="fr-FR" b="1" dirty="0">
                <a:solidFill>
                  <a:schemeClr val="tx2"/>
                </a:solidFill>
              </a:rPr>
              <a:t> </a:t>
            </a:r>
            <a:r>
              <a:rPr lang="fr-FR" b="1" dirty="0" err="1">
                <a:solidFill>
                  <a:schemeClr val="tx2"/>
                </a:solidFill>
              </a:rPr>
              <a:t>vestibulum</a:t>
            </a:r>
            <a:r>
              <a:rPr lang="fr-FR" b="1" dirty="0">
                <a:solidFill>
                  <a:schemeClr val="tx2"/>
                </a:solidFill>
              </a:rPr>
              <a:t> ipsum.</a:t>
            </a:r>
          </a:p>
          <a:p>
            <a:pPr lvl="2"/>
            <a:r>
              <a:rPr lang="fr-FR" dirty="0" err="1">
                <a:solidFill>
                  <a:schemeClr val="tx2"/>
                </a:solidFill>
              </a:rPr>
              <a:t>Fusce</a:t>
            </a:r>
            <a:r>
              <a:rPr lang="fr-FR" dirty="0">
                <a:solidFill>
                  <a:schemeClr val="tx2"/>
                </a:solidFill>
              </a:rPr>
              <a:t> </a:t>
            </a:r>
            <a:r>
              <a:rPr lang="fr-FR" dirty="0" err="1">
                <a:solidFill>
                  <a:schemeClr val="tx2"/>
                </a:solidFill>
              </a:rPr>
              <a:t>aliquam</a:t>
            </a:r>
            <a:r>
              <a:rPr lang="fr-FR" dirty="0">
                <a:solidFill>
                  <a:schemeClr val="tx2"/>
                </a:solidFill>
              </a:rPr>
              <a:t> </a:t>
            </a:r>
            <a:r>
              <a:rPr lang="fr-FR" dirty="0" err="1">
                <a:solidFill>
                  <a:schemeClr val="tx2"/>
                </a:solidFill>
              </a:rPr>
              <a:t>vestibulum</a:t>
            </a:r>
            <a:r>
              <a:rPr lang="fr-FR" dirty="0">
                <a:solidFill>
                  <a:schemeClr val="tx2"/>
                </a:solidFill>
              </a:rPr>
              <a:t> ipsum.</a:t>
            </a:r>
          </a:p>
          <a:p>
            <a:pPr lvl="2"/>
            <a:r>
              <a:rPr lang="fr-FR" dirty="0" err="1">
                <a:solidFill>
                  <a:schemeClr val="tx2"/>
                </a:solidFill>
              </a:rPr>
              <a:t>Fusce</a:t>
            </a:r>
            <a:r>
              <a:rPr lang="fr-FR" dirty="0">
                <a:solidFill>
                  <a:schemeClr val="tx2"/>
                </a:solidFill>
              </a:rPr>
              <a:t> </a:t>
            </a:r>
            <a:r>
              <a:rPr lang="fr-FR" dirty="0" err="1">
                <a:solidFill>
                  <a:schemeClr val="tx2"/>
                </a:solidFill>
              </a:rPr>
              <a:t>aliquam</a:t>
            </a:r>
            <a:r>
              <a:rPr lang="fr-FR" dirty="0">
                <a:solidFill>
                  <a:schemeClr val="tx2"/>
                </a:solidFill>
              </a:rPr>
              <a:t> </a:t>
            </a:r>
            <a:r>
              <a:rPr lang="fr-FR" dirty="0" err="1">
                <a:solidFill>
                  <a:schemeClr val="tx2"/>
                </a:solidFill>
              </a:rPr>
              <a:t>vestibulum</a:t>
            </a:r>
            <a:r>
              <a:rPr lang="fr-FR" dirty="0">
                <a:solidFill>
                  <a:schemeClr val="tx2"/>
                </a:solidFill>
              </a:rPr>
              <a:t> ipsum.</a:t>
            </a:r>
          </a:p>
        </p:txBody>
      </p:sp>
      <p:sp>
        <p:nvSpPr>
          <p:cNvPr id="246" name="Espace réservé du contenu 128">
            <a:extLst>
              <a:ext uri="{FF2B5EF4-FFF2-40B4-BE49-F238E27FC236}">
                <a16:creationId xmlns:a16="http://schemas.microsoft.com/office/drawing/2014/main" id="{2407155E-DD06-A743-E90A-08B71D8FC7E7}"/>
              </a:ext>
            </a:extLst>
          </p:cNvPr>
          <p:cNvSpPr txBox="1">
            <a:spLocks/>
          </p:cNvSpPr>
          <p:nvPr/>
        </p:nvSpPr>
        <p:spPr>
          <a:xfrm>
            <a:off x="7758000" y="29311484"/>
            <a:ext cx="6740513" cy="2185513"/>
          </a:xfrm>
          <a:prstGeom prst="rect">
            <a:avLst/>
          </a:prstGeom>
        </p:spPr>
        <p:txBody>
          <a:bodyPr vert="horz" lIns="450000" tIns="360000" rIns="450000" bIns="180000" rtlCol="0">
            <a:normAutofit/>
          </a:bodyPr>
          <a:lstStyle>
            <a:lvl1pPr marL="0" indent="0" algn="just" defTabSz="3027487" rtl="0" eaLnBrk="1" latinLnBrk="0" hangingPunct="1">
              <a:lnSpc>
                <a:spcPct val="110000"/>
              </a:lnSpc>
              <a:spcBef>
                <a:spcPts val="1600"/>
              </a:spcBef>
              <a:spcAft>
                <a:spcPts val="500"/>
              </a:spcAft>
              <a:buFont typeface="Arial" panose="020B0604020202020204" pitchFamily="34" charset="0"/>
              <a:buNone/>
              <a:defRPr lang="fr-FR" sz="3200" kern="1200">
                <a:solidFill>
                  <a:schemeClr val="tx1"/>
                </a:solidFill>
                <a:latin typeface="+mn-lt"/>
                <a:ea typeface="+mn-ea"/>
                <a:cs typeface="+mn-cs"/>
              </a:defRPr>
            </a:lvl1pPr>
            <a:lvl2pPr marL="488950" indent="-471488" algn="l" defTabSz="3027487" rtl="0" eaLnBrk="1" latinLnBrk="0" hangingPunct="1">
              <a:lnSpc>
                <a:spcPct val="110000"/>
              </a:lnSpc>
              <a:spcBef>
                <a:spcPts val="1000"/>
              </a:spcBef>
              <a:buClr>
                <a:schemeClr val="tx2"/>
              </a:buClr>
              <a:buSzPct val="125000"/>
              <a:buFont typeface="Courier New" panose="02070309020205020404" pitchFamily="49" charset="0"/>
              <a:buChar char="o"/>
              <a:tabLst/>
              <a:defRPr lang="fr-FR" sz="2800" kern="1200">
                <a:solidFill>
                  <a:schemeClr val="tx1">
                    <a:lumMod val="75000"/>
                    <a:lumOff val="25000"/>
                  </a:schemeClr>
                </a:solidFill>
                <a:latin typeface="+mn-lt"/>
                <a:ea typeface="+mn-ea"/>
                <a:cs typeface="+mn-cs"/>
              </a:defRPr>
            </a:lvl2pPr>
            <a:lvl3pPr marL="1033463" indent="-544513" algn="l" defTabSz="3027487" rtl="0" eaLnBrk="1" latinLnBrk="0" hangingPunct="1">
              <a:lnSpc>
                <a:spcPct val="110000"/>
              </a:lnSpc>
              <a:spcBef>
                <a:spcPts val="800"/>
              </a:spcBef>
              <a:buClr>
                <a:schemeClr val="tx2"/>
              </a:buClr>
              <a:buSzPct val="125000"/>
              <a:buFont typeface="Arial Gras"/>
              <a:buChar char="→"/>
              <a:tabLst/>
              <a:defRPr lang="fr-FR" sz="2400" kern="1200">
                <a:solidFill>
                  <a:schemeClr val="accent2">
                    <a:lumMod val="75000"/>
                  </a:schemeClr>
                </a:solidFill>
                <a:latin typeface="+mn-lt"/>
                <a:ea typeface="+mn-ea"/>
                <a:cs typeface="+mn-cs"/>
              </a:defRPr>
            </a:lvl3pPr>
            <a:lvl4pPr marL="1304925" indent="-271463" algn="l" defTabSz="3027487" rtl="0" eaLnBrk="1" latinLnBrk="0" hangingPunct="1">
              <a:lnSpc>
                <a:spcPct val="110000"/>
              </a:lnSpc>
              <a:spcBef>
                <a:spcPts val="600"/>
              </a:spcBef>
              <a:buClr>
                <a:schemeClr val="tx2"/>
              </a:buClr>
              <a:buSzPct val="125000"/>
              <a:buFont typeface="Police système Courant"/>
              <a:buChar char="-"/>
              <a:tabLst/>
              <a:defRPr lang="fr-FR" sz="2000" kern="1200">
                <a:solidFill>
                  <a:schemeClr val="tx1">
                    <a:lumMod val="50000"/>
                    <a:lumOff val="50000"/>
                  </a:schemeClr>
                </a:solidFill>
                <a:latin typeface="+mn-lt"/>
                <a:ea typeface="+mn-ea"/>
                <a:cs typeface="+mn-cs"/>
              </a:defRPr>
            </a:lvl4pPr>
            <a:lvl5pPr marL="1558925" indent="-217488" algn="l" defTabSz="3027487" rtl="0" eaLnBrk="1" latinLnBrk="0" hangingPunct="1">
              <a:lnSpc>
                <a:spcPct val="110000"/>
              </a:lnSpc>
              <a:spcBef>
                <a:spcPts val="400"/>
              </a:spcBef>
              <a:buClr>
                <a:schemeClr val="tx2"/>
              </a:buClr>
              <a:buFont typeface="Arial" panose="020B0604020202020204" pitchFamily="34" charset="0"/>
              <a:buChar char="•"/>
              <a:tabLst/>
              <a:defRPr lang="en-US" sz="1800" kern="1200">
                <a:solidFill>
                  <a:schemeClr val="accent2"/>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a:lstStyle>
          <a:p>
            <a:pPr lvl="1"/>
            <a:r>
              <a:rPr lang="fr-FR" b="1" dirty="0" err="1">
                <a:solidFill>
                  <a:schemeClr val="tx2"/>
                </a:solidFill>
              </a:rPr>
              <a:t>Fusce</a:t>
            </a:r>
            <a:r>
              <a:rPr lang="fr-FR" b="1" dirty="0">
                <a:solidFill>
                  <a:schemeClr val="tx2"/>
                </a:solidFill>
              </a:rPr>
              <a:t> </a:t>
            </a:r>
            <a:r>
              <a:rPr lang="fr-FR" b="1" dirty="0" err="1">
                <a:solidFill>
                  <a:schemeClr val="tx2"/>
                </a:solidFill>
              </a:rPr>
              <a:t>aliquam</a:t>
            </a:r>
            <a:r>
              <a:rPr lang="fr-FR" b="1" dirty="0">
                <a:solidFill>
                  <a:schemeClr val="tx2"/>
                </a:solidFill>
              </a:rPr>
              <a:t> </a:t>
            </a:r>
            <a:r>
              <a:rPr lang="fr-FR" b="1" dirty="0" err="1">
                <a:solidFill>
                  <a:schemeClr val="tx2"/>
                </a:solidFill>
              </a:rPr>
              <a:t>vestibulum</a:t>
            </a:r>
            <a:r>
              <a:rPr lang="fr-FR" b="1" dirty="0">
                <a:solidFill>
                  <a:schemeClr val="tx2"/>
                </a:solidFill>
              </a:rPr>
              <a:t> ipsum.</a:t>
            </a:r>
          </a:p>
          <a:p>
            <a:pPr lvl="2"/>
            <a:r>
              <a:rPr lang="fr-FR" dirty="0" err="1">
                <a:solidFill>
                  <a:schemeClr val="tx2"/>
                </a:solidFill>
              </a:rPr>
              <a:t>Fusce</a:t>
            </a:r>
            <a:r>
              <a:rPr lang="fr-FR" dirty="0">
                <a:solidFill>
                  <a:schemeClr val="tx2"/>
                </a:solidFill>
              </a:rPr>
              <a:t> </a:t>
            </a:r>
            <a:r>
              <a:rPr lang="fr-FR" dirty="0" err="1">
                <a:solidFill>
                  <a:schemeClr val="tx2"/>
                </a:solidFill>
              </a:rPr>
              <a:t>aliquam</a:t>
            </a:r>
            <a:r>
              <a:rPr lang="fr-FR" dirty="0">
                <a:solidFill>
                  <a:schemeClr val="tx2"/>
                </a:solidFill>
              </a:rPr>
              <a:t> </a:t>
            </a:r>
            <a:r>
              <a:rPr lang="fr-FR" dirty="0" err="1">
                <a:solidFill>
                  <a:schemeClr val="tx2"/>
                </a:solidFill>
              </a:rPr>
              <a:t>vestibulum</a:t>
            </a:r>
            <a:r>
              <a:rPr lang="fr-FR" dirty="0">
                <a:solidFill>
                  <a:schemeClr val="tx2"/>
                </a:solidFill>
              </a:rPr>
              <a:t> ipsum.</a:t>
            </a:r>
          </a:p>
          <a:p>
            <a:pPr lvl="2"/>
            <a:r>
              <a:rPr lang="fr-FR" dirty="0" err="1">
                <a:solidFill>
                  <a:schemeClr val="tx2"/>
                </a:solidFill>
              </a:rPr>
              <a:t>Fusce</a:t>
            </a:r>
            <a:r>
              <a:rPr lang="fr-FR" dirty="0">
                <a:solidFill>
                  <a:schemeClr val="tx2"/>
                </a:solidFill>
              </a:rPr>
              <a:t> </a:t>
            </a:r>
            <a:r>
              <a:rPr lang="fr-FR" dirty="0" err="1">
                <a:solidFill>
                  <a:schemeClr val="tx2"/>
                </a:solidFill>
              </a:rPr>
              <a:t>aliquam</a:t>
            </a:r>
            <a:r>
              <a:rPr lang="fr-FR" dirty="0">
                <a:solidFill>
                  <a:schemeClr val="tx2"/>
                </a:solidFill>
              </a:rPr>
              <a:t> </a:t>
            </a:r>
            <a:r>
              <a:rPr lang="fr-FR" dirty="0" err="1">
                <a:solidFill>
                  <a:schemeClr val="tx2"/>
                </a:solidFill>
              </a:rPr>
              <a:t>vestibulum</a:t>
            </a:r>
            <a:r>
              <a:rPr lang="fr-FR" dirty="0">
                <a:solidFill>
                  <a:schemeClr val="tx2"/>
                </a:solidFill>
              </a:rPr>
              <a:t> ipsum.</a:t>
            </a:r>
          </a:p>
        </p:txBody>
      </p:sp>
      <p:sp>
        <p:nvSpPr>
          <p:cNvPr id="247" name="Espace réservé du contenu 128">
            <a:extLst>
              <a:ext uri="{FF2B5EF4-FFF2-40B4-BE49-F238E27FC236}">
                <a16:creationId xmlns:a16="http://schemas.microsoft.com/office/drawing/2014/main" id="{F8ECD911-E1D9-CC47-0D09-79CA457F3637}"/>
              </a:ext>
            </a:extLst>
          </p:cNvPr>
          <p:cNvSpPr txBox="1">
            <a:spLocks/>
          </p:cNvSpPr>
          <p:nvPr/>
        </p:nvSpPr>
        <p:spPr>
          <a:xfrm>
            <a:off x="891484" y="37009754"/>
            <a:ext cx="13292516" cy="4157716"/>
          </a:xfrm>
          <a:prstGeom prst="rect">
            <a:avLst/>
          </a:prstGeom>
        </p:spPr>
        <p:txBody>
          <a:bodyPr vert="horz" lIns="450000" tIns="360000" rIns="450000" bIns="180000" rtlCol="0">
            <a:normAutofit/>
          </a:bodyPr>
          <a:lstStyle>
            <a:lvl1pPr marL="0" indent="0" algn="just" defTabSz="3027487" rtl="0" eaLnBrk="1" latinLnBrk="0" hangingPunct="1">
              <a:lnSpc>
                <a:spcPct val="110000"/>
              </a:lnSpc>
              <a:spcBef>
                <a:spcPts val="1600"/>
              </a:spcBef>
              <a:spcAft>
                <a:spcPts val="500"/>
              </a:spcAft>
              <a:buFont typeface="Arial" panose="020B0604020202020204" pitchFamily="34" charset="0"/>
              <a:buNone/>
              <a:defRPr lang="fr-FR" sz="3200" kern="1200">
                <a:solidFill>
                  <a:schemeClr val="tx1"/>
                </a:solidFill>
                <a:latin typeface="+mn-lt"/>
                <a:ea typeface="+mn-ea"/>
                <a:cs typeface="+mn-cs"/>
              </a:defRPr>
            </a:lvl1pPr>
            <a:lvl2pPr marL="488950" indent="-471488" algn="l" defTabSz="3027487" rtl="0" eaLnBrk="1" latinLnBrk="0" hangingPunct="1">
              <a:lnSpc>
                <a:spcPct val="110000"/>
              </a:lnSpc>
              <a:spcBef>
                <a:spcPts val="1000"/>
              </a:spcBef>
              <a:buClr>
                <a:schemeClr val="tx2"/>
              </a:buClr>
              <a:buSzPct val="125000"/>
              <a:buFont typeface="Courier New" panose="02070309020205020404" pitchFamily="49" charset="0"/>
              <a:buChar char="o"/>
              <a:tabLst/>
              <a:defRPr lang="fr-FR" sz="2800" kern="1200">
                <a:solidFill>
                  <a:schemeClr val="tx1">
                    <a:lumMod val="75000"/>
                    <a:lumOff val="25000"/>
                  </a:schemeClr>
                </a:solidFill>
                <a:latin typeface="+mn-lt"/>
                <a:ea typeface="+mn-ea"/>
                <a:cs typeface="+mn-cs"/>
              </a:defRPr>
            </a:lvl2pPr>
            <a:lvl3pPr marL="1033463" indent="-544513" algn="l" defTabSz="3027487" rtl="0" eaLnBrk="1" latinLnBrk="0" hangingPunct="1">
              <a:lnSpc>
                <a:spcPct val="110000"/>
              </a:lnSpc>
              <a:spcBef>
                <a:spcPts val="800"/>
              </a:spcBef>
              <a:buClr>
                <a:schemeClr val="tx2"/>
              </a:buClr>
              <a:buSzPct val="125000"/>
              <a:buFont typeface="Arial Gras"/>
              <a:buChar char="→"/>
              <a:tabLst/>
              <a:defRPr lang="fr-FR" sz="2400" kern="1200">
                <a:solidFill>
                  <a:schemeClr val="accent2">
                    <a:lumMod val="75000"/>
                  </a:schemeClr>
                </a:solidFill>
                <a:latin typeface="+mn-lt"/>
                <a:ea typeface="+mn-ea"/>
                <a:cs typeface="+mn-cs"/>
              </a:defRPr>
            </a:lvl3pPr>
            <a:lvl4pPr marL="1304925" indent="-271463" algn="l" defTabSz="3027487" rtl="0" eaLnBrk="1" latinLnBrk="0" hangingPunct="1">
              <a:lnSpc>
                <a:spcPct val="110000"/>
              </a:lnSpc>
              <a:spcBef>
                <a:spcPts val="600"/>
              </a:spcBef>
              <a:buClr>
                <a:schemeClr val="tx2"/>
              </a:buClr>
              <a:buSzPct val="125000"/>
              <a:buFont typeface="Police système Courant"/>
              <a:buChar char="-"/>
              <a:tabLst/>
              <a:defRPr lang="fr-FR" sz="2000" kern="1200">
                <a:solidFill>
                  <a:schemeClr val="tx1">
                    <a:lumMod val="50000"/>
                    <a:lumOff val="50000"/>
                  </a:schemeClr>
                </a:solidFill>
                <a:latin typeface="+mn-lt"/>
                <a:ea typeface="+mn-ea"/>
                <a:cs typeface="+mn-cs"/>
              </a:defRPr>
            </a:lvl4pPr>
            <a:lvl5pPr marL="1558925" indent="-217488" algn="l" defTabSz="3027487" rtl="0" eaLnBrk="1" latinLnBrk="0" hangingPunct="1">
              <a:lnSpc>
                <a:spcPct val="110000"/>
              </a:lnSpc>
              <a:spcBef>
                <a:spcPts val="400"/>
              </a:spcBef>
              <a:buClr>
                <a:schemeClr val="tx2"/>
              </a:buClr>
              <a:buFont typeface="Arial" panose="020B0604020202020204" pitchFamily="34" charset="0"/>
              <a:buChar char="•"/>
              <a:tabLst/>
              <a:defRPr lang="en-US" sz="1800" kern="1200">
                <a:solidFill>
                  <a:schemeClr val="accent2"/>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a:lstStyle>
          <a:p>
            <a:pPr lvl="1"/>
            <a:r>
              <a:rPr lang="fr-FR" b="1" dirty="0" err="1">
                <a:solidFill>
                  <a:schemeClr val="tx2"/>
                </a:solidFill>
              </a:rPr>
              <a:t>Fusce</a:t>
            </a:r>
            <a:r>
              <a:rPr lang="fr-FR" b="1" dirty="0">
                <a:solidFill>
                  <a:schemeClr val="tx2"/>
                </a:solidFill>
              </a:rPr>
              <a:t> </a:t>
            </a:r>
            <a:r>
              <a:rPr lang="fr-FR" b="1" dirty="0" err="1">
                <a:solidFill>
                  <a:schemeClr val="tx2"/>
                </a:solidFill>
              </a:rPr>
              <a:t>aliquam</a:t>
            </a:r>
            <a:r>
              <a:rPr lang="fr-FR" b="1" dirty="0">
                <a:solidFill>
                  <a:schemeClr val="tx2"/>
                </a:solidFill>
              </a:rPr>
              <a:t> </a:t>
            </a:r>
            <a:r>
              <a:rPr lang="fr-FR" b="1" dirty="0" err="1">
                <a:solidFill>
                  <a:schemeClr val="tx2"/>
                </a:solidFill>
              </a:rPr>
              <a:t>vestibulum</a:t>
            </a:r>
            <a:r>
              <a:rPr lang="fr-FR" b="1" dirty="0">
                <a:solidFill>
                  <a:schemeClr val="tx2"/>
                </a:solidFill>
              </a:rPr>
              <a:t> ipsum.</a:t>
            </a:r>
          </a:p>
          <a:p>
            <a:pPr lvl="2"/>
            <a:r>
              <a:rPr lang="fr-FR" dirty="0">
                <a:solidFill>
                  <a:schemeClr val="tx2"/>
                </a:solidFill>
              </a:rPr>
              <a:t>Morbi </a:t>
            </a:r>
            <a:r>
              <a:rPr lang="fr-FR" dirty="0" err="1">
                <a:solidFill>
                  <a:schemeClr val="tx2"/>
                </a:solidFill>
              </a:rPr>
              <a:t>leo</a:t>
            </a:r>
            <a:r>
              <a:rPr lang="fr-FR" dirty="0">
                <a:solidFill>
                  <a:schemeClr val="tx2"/>
                </a:solidFill>
              </a:rPr>
              <a:t> mi, </a:t>
            </a:r>
            <a:r>
              <a:rPr lang="fr-FR" dirty="0" err="1">
                <a:solidFill>
                  <a:schemeClr val="tx2"/>
                </a:solidFill>
              </a:rPr>
              <a:t>nonummy</a:t>
            </a:r>
            <a:r>
              <a:rPr lang="fr-FR" dirty="0">
                <a:solidFill>
                  <a:schemeClr val="tx2"/>
                </a:solidFill>
              </a:rPr>
              <a:t> </a:t>
            </a:r>
            <a:r>
              <a:rPr lang="fr-FR" dirty="0" err="1">
                <a:solidFill>
                  <a:schemeClr val="tx2"/>
                </a:solidFill>
              </a:rPr>
              <a:t>eget</a:t>
            </a:r>
            <a:r>
              <a:rPr lang="fr-FR" dirty="0">
                <a:solidFill>
                  <a:schemeClr val="tx2"/>
                </a:solidFill>
              </a:rPr>
              <a:t>, tristique non, rhoncus non, </a:t>
            </a:r>
            <a:r>
              <a:rPr lang="fr-FR" dirty="0" err="1">
                <a:solidFill>
                  <a:schemeClr val="tx2"/>
                </a:solidFill>
              </a:rPr>
              <a:t>leo</a:t>
            </a:r>
            <a:endParaRPr lang="fr-FR" dirty="0">
              <a:solidFill>
                <a:schemeClr val="tx2"/>
              </a:solidFill>
            </a:endParaRPr>
          </a:p>
          <a:p>
            <a:pPr lvl="2"/>
            <a:r>
              <a:rPr lang="fr-FR" dirty="0" err="1">
                <a:solidFill>
                  <a:schemeClr val="tx2"/>
                </a:solidFill>
              </a:rPr>
              <a:t>Fusce</a:t>
            </a:r>
            <a:r>
              <a:rPr lang="fr-FR" dirty="0">
                <a:solidFill>
                  <a:schemeClr val="tx2"/>
                </a:solidFill>
              </a:rPr>
              <a:t> </a:t>
            </a:r>
            <a:r>
              <a:rPr lang="fr-FR" dirty="0" err="1">
                <a:solidFill>
                  <a:schemeClr val="tx2"/>
                </a:solidFill>
              </a:rPr>
              <a:t>aliquam</a:t>
            </a:r>
            <a:r>
              <a:rPr lang="fr-FR" dirty="0">
                <a:solidFill>
                  <a:schemeClr val="tx2"/>
                </a:solidFill>
              </a:rPr>
              <a:t> </a:t>
            </a:r>
            <a:r>
              <a:rPr lang="fr-FR" dirty="0" err="1">
                <a:solidFill>
                  <a:schemeClr val="tx2"/>
                </a:solidFill>
              </a:rPr>
              <a:t>vestibulum</a:t>
            </a:r>
            <a:r>
              <a:rPr lang="fr-FR" dirty="0">
                <a:solidFill>
                  <a:schemeClr val="tx2"/>
                </a:solidFill>
              </a:rPr>
              <a:t> ipsum.</a:t>
            </a:r>
          </a:p>
          <a:p>
            <a:pPr lvl="2"/>
            <a:r>
              <a:rPr lang="fr-FR" dirty="0">
                <a:solidFill>
                  <a:schemeClr val="tx2"/>
                </a:solidFill>
              </a:rPr>
              <a:t>Morbi </a:t>
            </a:r>
            <a:r>
              <a:rPr lang="fr-FR" dirty="0" err="1">
                <a:solidFill>
                  <a:schemeClr val="tx2"/>
                </a:solidFill>
              </a:rPr>
              <a:t>leo</a:t>
            </a:r>
            <a:r>
              <a:rPr lang="fr-FR" dirty="0">
                <a:solidFill>
                  <a:schemeClr val="tx2"/>
                </a:solidFill>
              </a:rPr>
              <a:t> mi, </a:t>
            </a:r>
            <a:r>
              <a:rPr lang="fr-FR" dirty="0" err="1">
                <a:solidFill>
                  <a:schemeClr val="tx2"/>
                </a:solidFill>
              </a:rPr>
              <a:t>nonummy</a:t>
            </a:r>
            <a:r>
              <a:rPr lang="fr-FR" dirty="0">
                <a:solidFill>
                  <a:schemeClr val="tx2"/>
                </a:solidFill>
              </a:rPr>
              <a:t> </a:t>
            </a:r>
            <a:r>
              <a:rPr lang="fr-FR" dirty="0" err="1">
                <a:solidFill>
                  <a:schemeClr val="tx2"/>
                </a:solidFill>
              </a:rPr>
              <a:t>eget</a:t>
            </a:r>
            <a:r>
              <a:rPr lang="fr-FR" dirty="0">
                <a:solidFill>
                  <a:schemeClr val="tx2"/>
                </a:solidFill>
              </a:rPr>
              <a:t>, tristique non, rhoncus non, </a:t>
            </a:r>
            <a:r>
              <a:rPr lang="fr-FR" dirty="0" err="1">
                <a:solidFill>
                  <a:schemeClr val="tx2"/>
                </a:solidFill>
              </a:rPr>
              <a:t>leo</a:t>
            </a:r>
            <a:endParaRPr lang="fr-FR" dirty="0">
              <a:solidFill>
                <a:schemeClr val="tx2"/>
              </a:solidFill>
            </a:endParaRPr>
          </a:p>
          <a:p>
            <a:pPr lvl="2"/>
            <a:r>
              <a:rPr lang="fr-FR" dirty="0" err="1">
                <a:solidFill>
                  <a:schemeClr val="tx2"/>
                </a:solidFill>
              </a:rPr>
              <a:t>Fusce</a:t>
            </a:r>
            <a:r>
              <a:rPr lang="fr-FR" dirty="0">
                <a:solidFill>
                  <a:schemeClr val="tx2"/>
                </a:solidFill>
              </a:rPr>
              <a:t> </a:t>
            </a:r>
            <a:r>
              <a:rPr lang="fr-FR" dirty="0" err="1">
                <a:solidFill>
                  <a:schemeClr val="tx2"/>
                </a:solidFill>
              </a:rPr>
              <a:t>aliquam</a:t>
            </a:r>
            <a:r>
              <a:rPr lang="fr-FR" dirty="0">
                <a:solidFill>
                  <a:schemeClr val="tx2"/>
                </a:solidFill>
              </a:rPr>
              <a:t> </a:t>
            </a:r>
            <a:r>
              <a:rPr lang="fr-FR" dirty="0" err="1">
                <a:solidFill>
                  <a:schemeClr val="tx2"/>
                </a:solidFill>
              </a:rPr>
              <a:t>vestibulum</a:t>
            </a:r>
            <a:r>
              <a:rPr lang="fr-FR" dirty="0">
                <a:solidFill>
                  <a:schemeClr val="tx2"/>
                </a:solidFill>
              </a:rPr>
              <a:t> ipsum.</a:t>
            </a:r>
          </a:p>
          <a:p>
            <a:pPr lvl="2"/>
            <a:r>
              <a:rPr lang="fr-FR" dirty="0">
                <a:solidFill>
                  <a:schemeClr val="tx2"/>
                </a:solidFill>
              </a:rPr>
              <a:t>Morbi </a:t>
            </a:r>
            <a:r>
              <a:rPr lang="fr-FR" dirty="0" err="1">
                <a:solidFill>
                  <a:schemeClr val="tx2"/>
                </a:solidFill>
              </a:rPr>
              <a:t>leo</a:t>
            </a:r>
            <a:r>
              <a:rPr lang="fr-FR" dirty="0">
                <a:solidFill>
                  <a:schemeClr val="tx2"/>
                </a:solidFill>
              </a:rPr>
              <a:t> mi, </a:t>
            </a:r>
            <a:r>
              <a:rPr lang="fr-FR" dirty="0" err="1">
                <a:solidFill>
                  <a:schemeClr val="tx2"/>
                </a:solidFill>
              </a:rPr>
              <a:t>nonummy</a:t>
            </a:r>
            <a:r>
              <a:rPr lang="fr-FR" dirty="0">
                <a:solidFill>
                  <a:schemeClr val="tx2"/>
                </a:solidFill>
              </a:rPr>
              <a:t> </a:t>
            </a:r>
            <a:r>
              <a:rPr lang="fr-FR" dirty="0" err="1">
                <a:solidFill>
                  <a:schemeClr val="tx2"/>
                </a:solidFill>
              </a:rPr>
              <a:t>eget</a:t>
            </a:r>
            <a:r>
              <a:rPr lang="fr-FR" dirty="0">
                <a:solidFill>
                  <a:schemeClr val="tx2"/>
                </a:solidFill>
              </a:rPr>
              <a:t>, tristique non, rhoncus non, </a:t>
            </a:r>
            <a:r>
              <a:rPr lang="fr-FR" dirty="0" err="1">
                <a:solidFill>
                  <a:schemeClr val="tx2"/>
                </a:solidFill>
              </a:rPr>
              <a:t>leo</a:t>
            </a:r>
            <a:endParaRPr lang="fr-FR" dirty="0">
              <a:solidFill>
                <a:schemeClr val="tx2"/>
              </a:solidFill>
            </a:endParaRPr>
          </a:p>
        </p:txBody>
      </p:sp>
      <p:sp>
        <p:nvSpPr>
          <p:cNvPr id="1082" name="ZoneTexte 1081">
            <a:extLst>
              <a:ext uri="{FF2B5EF4-FFF2-40B4-BE49-F238E27FC236}">
                <a16:creationId xmlns:a16="http://schemas.microsoft.com/office/drawing/2014/main" id="{50A25D42-6553-7F6B-42B3-679223A8829F}"/>
              </a:ext>
            </a:extLst>
          </p:cNvPr>
          <p:cNvSpPr txBox="1"/>
          <p:nvPr/>
        </p:nvSpPr>
        <p:spPr>
          <a:xfrm>
            <a:off x="1332000" y="40627270"/>
            <a:ext cx="12852000" cy="378886"/>
          </a:xfrm>
          <a:prstGeom prst="rect">
            <a:avLst/>
          </a:prstGeom>
          <a:noFill/>
        </p:spPr>
        <p:txBody>
          <a:bodyPr wrap="square" anchor="b">
            <a:spAutoFit/>
          </a:bodyPr>
          <a:lstStyle/>
          <a:p>
            <a:pPr algn="ctr" rtl="0">
              <a:defRPr sz="1862" b="0" i="0" u="none" strike="noStrike" kern="1200" spc="0" baseline="0">
                <a:solidFill>
                  <a:srgbClr val="151C20">
                    <a:lumMod val="65000"/>
                    <a:lumOff val="35000"/>
                  </a:srgbClr>
                </a:solidFill>
                <a:latin typeface="+mn-lt"/>
                <a:ea typeface="+mn-ea"/>
                <a:cs typeface="+mn-cs"/>
              </a:defRPr>
            </a:pPr>
            <a:r>
              <a:rPr kumimoji="0" lang="en-US" i="1" u="none" strike="noStrike" kern="1200" cap="none" spc="0" normalizeH="0" baseline="0" noProof="0" dirty="0">
                <a:ln>
                  <a:noFill/>
                </a:ln>
                <a:solidFill>
                  <a:schemeClr val="tx1">
                    <a:lumMod val="75000"/>
                    <a:lumOff val="25000"/>
                  </a:schemeClr>
                </a:solidFill>
                <a:effectLst/>
                <a:uLnTx/>
                <a:uFillTx/>
                <a:latin typeface="Calibri"/>
              </a:rPr>
              <a:t>Source : Figure 3</a:t>
            </a:r>
          </a:p>
        </p:txBody>
      </p:sp>
      <p:sp>
        <p:nvSpPr>
          <p:cNvPr id="1083" name="ZoneTexte 1082">
            <a:extLst>
              <a:ext uri="{FF2B5EF4-FFF2-40B4-BE49-F238E27FC236}">
                <a16:creationId xmlns:a16="http://schemas.microsoft.com/office/drawing/2014/main" id="{F7BFE83B-7FBD-C747-BE2E-06AFBE37BC2C}"/>
              </a:ext>
            </a:extLst>
          </p:cNvPr>
          <p:cNvSpPr txBox="1"/>
          <p:nvPr/>
        </p:nvSpPr>
        <p:spPr>
          <a:xfrm>
            <a:off x="899999" y="31359720"/>
            <a:ext cx="6731998" cy="378886"/>
          </a:xfrm>
          <a:prstGeom prst="rect">
            <a:avLst/>
          </a:prstGeom>
          <a:noFill/>
        </p:spPr>
        <p:txBody>
          <a:bodyPr wrap="square" anchor="b">
            <a:spAutoFit/>
          </a:bodyPr>
          <a:lstStyle/>
          <a:p>
            <a:pPr algn="ctr" rtl="0">
              <a:defRPr sz="1862" b="0" i="0" u="none" strike="noStrike" kern="1200" spc="0" baseline="0">
                <a:solidFill>
                  <a:srgbClr val="151C20">
                    <a:lumMod val="65000"/>
                    <a:lumOff val="35000"/>
                  </a:srgbClr>
                </a:solidFill>
                <a:latin typeface="+mn-lt"/>
                <a:ea typeface="+mn-ea"/>
                <a:cs typeface="+mn-cs"/>
              </a:defRPr>
            </a:pPr>
            <a:r>
              <a:rPr kumimoji="0" lang="en-US" i="1" u="none" strike="noStrike" kern="1200" cap="none" spc="0" normalizeH="0" baseline="0" noProof="0" dirty="0">
                <a:ln>
                  <a:noFill/>
                </a:ln>
                <a:solidFill>
                  <a:schemeClr val="tx1">
                    <a:lumMod val="75000"/>
                    <a:lumOff val="25000"/>
                  </a:schemeClr>
                </a:solidFill>
                <a:effectLst/>
                <a:uLnTx/>
                <a:uFillTx/>
                <a:latin typeface="Calibri"/>
              </a:rPr>
              <a:t>Source : Figure 1</a:t>
            </a:r>
          </a:p>
        </p:txBody>
      </p:sp>
      <p:sp>
        <p:nvSpPr>
          <p:cNvPr id="1085" name="ZoneTexte 1084">
            <a:extLst>
              <a:ext uri="{FF2B5EF4-FFF2-40B4-BE49-F238E27FC236}">
                <a16:creationId xmlns:a16="http://schemas.microsoft.com/office/drawing/2014/main" id="{AFB22671-9A4A-FFD0-24AF-884C9C6EA4BC}"/>
              </a:ext>
            </a:extLst>
          </p:cNvPr>
          <p:cNvSpPr txBox="1"/>
          <p:nvPr/>
        </p:nvSpPr>
        <p:spPr>
          <a:xfrm>
            <a:off x="7758000" y="31359720"/>
            <a:ext cx="6731998" cy="378886"/>
          </a:xfrm>
          <a:prstGeom prst="rect">
            <a:avLst/>
          </a:prstGeom>
          <a:noFill/>
        </p:spPr>
        <p:txBody>
          <a:bodyPr wrap="square" anchor="b">
            <a:spAutoFit/>
          </a:bodyPr>
          <a:lstStyle/>
          <a:p>
            <a:pPr algn="ctr" rtl="0">
              <a:defRPr sz="1862" b="0" i="0" u="none" strike="noStrike" kern="1200" spc="0" baseline="0">
                <a:solidFill>
                  <a:srgbClr val="151C20">
                    <a:lumMod val="65000"/>
                    <a:lumOff val="35000"/>
                  </a:srgbClr>
                </a:solidFill>
                <a:latin typeface="+mn-lt"/>
                <a:ea typeface="+mn-ea"/>
                <a:cs typeface="+mn-cs"/>
              </a:defRPr>
            </a:pPr>
            <a:r>
              <a:rPr kumimoji="0" lang="en-US" i="1" u="none" strike="noStrike" kern="1200" cap="none" spc="0" normalizeH="0" baseline="0" noProof="0" dirty="0">
                <a:ln>
                  <a:noFill/>
                </a:ln>
                <a:solidFill>
                  <a:schemeClr val="tx1">
                    <a:lumMod val="75000"/>
                    <a:lumOff val="25000"/>
                  </a:schemeClr>
                </a:solidFill>
                <a:effectLst/>
                <a:uLnTx/>
                <a:uFillTx/>
                <a:latin typeface="Calibri"/>
              </a:rPr>
              <a:t>Source : Figure 2</a:t>
            </a:r>
          </a:p>
        </p:txBody>
      </p:sp>
      <p:graphicFrame>
        <p:nvGraphicFramePr>
          <p:cNvPr id="1109" name="Diagramme 1108">
            <a:extLst>
              <a:ext uri="{FF2B5EF4-FFF2-40B4-BE49-F238E27FC236}">
                <a16:creationId xmlns:a16="http://schemas.microsoft.com/office/drawing/2014/main" id="{2555E184-830E-C628-0E30-44C8FD9CC1B8}"/>
              </a:ext>
            </a:extLst>
          </p:cNvPr>
          <p:cNvGraphicFramePr/>
          <p:nvPr>
            <p:extLst>
              <p:ext uri="{D42A27DB-BD31-4B8C-83A1-F6EECF244321}">
                <p14:modId xmlns:p14="http://schemas.microsoft.com/office/powerpoint/2010/main" val="2426366484"/>
              </p:ext>
            </p:extLst>
          </p:nvPr>
        </p:nvGraphicFramePr>
        <p:xfrm>
          <a:off x="16075087" y="16890885"/>
          <a:ext cx="12852001" cy="38384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028321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14C5268-B96A-51B8-76FF-7AEF1811471A}"/>
              </a:ext>
            </a:extLst>
          </p:cNvPr>
          <p:cNvSpPr>
            <a:spLocks noGrp="1"/>
          </p:cNvSpPr>
          <p:nvPr>
            <p:ph type="title"/>
          </p:nvPr>
        </p:nvSpPr>
        <p:spPr>
          <a:xfrm>
            <a:off x="0" y="5940000"/>
            <a:ext cx="30275999" cy="2880000"/>
          </a:xfrm>
        </p:spPr>
        <p:txBody>
          <a:bodyPr wrap="square" tIns="180000" bIns="180000">
            <a:normAutofit/>
          </a:bodyPr>
          <a:lstStyle/>
          <a:p>
            <a:r>
              <a:rPr lang="fr-FR" dirty="0"/>
              <a:t>Titre d’abstract complet ici.</a:t>
            </a:r>
          </a:p>
        </p:txBody>
      </p:sp>
      <p:sp>
        <p:nvSpPr>
          <p:cNvPr id="24" name="Espace réservé du contenu 23">
            <a:extLst>
              <a:ext uri="{FF2B5EF4-FFF2-40B4-BE49-F238E27FC236}">
                <a16:creationId xmlns:a16="http://schemas.microsoft.com/office/drawing/2014/main" id="{EC2ED6E6-34CF-0616-0BEF-682520985F0E}"/>
              </a:ext>
            </a:extLst>
          </p:cNvPr>
          <p:cNvSpPr>
            <a:spLocks noGrp="1"/>
          </p:cNvSpPr>
          <p:nvPr>
            <p:ph sz="half" idx="1"/>
          </p:nvPr>
        </p:nvSpPr>
        <p:spPr/>
        <p:txBody>
          <a:bodyPr/>
          <a:lstStyle/>
          <a:p>
            <a:endParaRPr lang="fr-FR"/>
          </a:p>
        </p:txBody>
      </p:sp>
      <p:sp>
        <p:nvSpPr>
          <p:cNvPr id="25" name="Espace réservé du texte 24">
            <a:extLst>
              <a:ext uri="{FF2B5EF4-FFF2-40B4-BE49-F238E27FC236}">
                <a16:creationId xmlns:a16="http://schemas.microsoft.com/office/drawing/2014/main" id="{F24B39CC-C736-94CC-C88F-13DFE0C57F50}"/>
              </a:ext>
            </a:extLst>
          </p:cNvPr>
          <p:cNvSpPr>
            <a:spLocks noGrp="1"/>
          </p:cNvSpPr>
          <p:nvPr>
            <p:ph type="body" idx="13"/>
          </p:nvPr>
        </p:nvSpPr>
        <p:spPr/>
        <p:txBody>
          <a:bodyPr/>
          <a:lstStyle/>
          <a:p>
            <a:endParaRPr lang="fr-FR"/>
          </a:p>
        </p:txBody>
      </p:sp>
      <p:sp>
        <p:nvSpPr>
          <p:cNvPr id="23" name="Espace réservé du texte 22">
            <a:extLst>
              <a:ext uri="{FF2B5EF4-FFF2-40B4-BE49-F238E27FC236}">
                <a16:creationId xmlns:a16="http://schemas.microsoft.com/office/drawing/2014/main" id="{665E4EE1-E339-B9EC-12B0-602DA0DC7C6E}"/>
              </a:ext>
            </a:extLst>
          </p:cNvPr>
          <p:cNvSpPr>
            <a:spLocks noGrp="1"/>
          </p:cNvSpPr>
          <p:nvPr>
            <p:ph type="body" sz="quarter" idx="21"/>
          </p:nvPr>
        </p:nvSpPr>
        <p:spPr>
          <a:xfrm>
            <a:off x="0" y="8820000"/>
            <a:ext cx="30275999" cy="2160000"/>
          </a:xfrm>
        </p:spPr>
        <p:txBody>
          <a:bodyPr>
            <a:normAutofit/>
          </a:bodyPr>
          <a:lstStyle/>
          <a:p>
            <a:r>
              <a:rPr lang="fr-FR" b="1" dirty="0"/>
              <a:t>Auteurs : </a:t>
            </a:r>
            <a:r>
              <a:rPr lang="fr-FR" u="sng" dirty="0"/>
              <a:t>Auteur présentateur souligné</a:t>
            </a:r>
            <a:r>
              <a:rPr lang="fr-FR" dirty="0"/>
              <a:t>, auteur 2, auteur 3, auteur 4</a:t>
            </a:r>
          </a:p>
          <a:p>
            <a:r>
              <a:rPr lang="fr-FR" b="1" dirty="0"/>
              <a:t>Affiliation : </a:t>
            </a:r>
            <a:r>
              <a:rPr lang="fr-FR" dirty="0"/>
              <a:t>Liste des affiliations liées aux auteurs</a:t>
            </a:r>
          </a:p>
        </p:txBody>
      </p:sp>
      <p:sp>
        <p:nvSpPr>
          <p:cNvPr id="26" name="Espace réservé du texte 25">
            <a:extLst>
              <a:ext uri="{FF2B5EF4-FFF2-40B4-BE49-F238E27FC236}">
                <a16:creationId xmlns:a16="http://schemas.microsoft.com/office/drawing/2014/main" id="{6AF2BAE3-019C-236B-200F-D6DA01F0F1E2}"/>
              </a:ext>
            </a:extLst>
          </p:cNvPr>
          <p:cNvSpPr>
            <a:spLocks noGrp="1"/>
          </p:cNvSpPr>
          <p:nvPr>
            <p:ph type="body" sz="quarter" idx="22"/>
          </p:nvPr>
        </p:nvSpPr>
        <p:spPr/>
        <p:txBody>
          <a:bodyPr/>
          <a:lstStyle/>
          <a:p>
            <a:endParaRPr lang="fr-FR"/>
          </a:p>
        </p:txBody>
      </p:sp>
      <p:sp>
        <p:nvSpPr>
          <p:cNvPr id="7" name="Espace réservé du pied de page 6">
            <a:extLst>
              <a:ext uri="{FF2B5EF4-FFF2-40B4-BE49-F238E27FC236}">
                <a16:creationId xmlns:a16="http://schemas.microsoft.com/office/drawing/2014/main" id="{74B03B4D-42AA-A471-42EE-9EAA4F153697}"/>
              </a:ext>
            </a:extLst>
          </p:cNvPr>
          <p:cNvSpPr>
            <a:spLocks noGrp="1"/>
          </p:cNvSpPr>
          <p:nvPr>
            <p:ph type="ftr" sz="quarter" idx="3"/>
          </p:nvPr>
        </p:nvSpPr>
        <p:spPr>
          <a:xfrm>
            <a:off x="0" y="41723762"/>
            <a:ext cx="30275213" cy="1080000"/>
          </a:xfrm>
        </p:spPr>
        <p:txBody>
          <a:bodyPr/>
          <a:lstStyle/>
          <a:p>
            <a:r>
              <a:rPr lang="fr-FR"/>
              <a:t>Sélection du 18 novembre 2024 – Casino Barrière, Biarritz</a:t>
            </a:r>
            <a:endParaRPr lang="fr-FR" dirty="0"/>
          </a:p>
        </p:txBody>
      </p:sp>
      <p:sp>
        <p:nvSpPr>
          <p:cNvPr id="27" name="Espace réservé du contenu 26">
            <a:extLst>
              <a:ext uri="{FF2B5EF4-FFF2-40B4-BE49-F238E27FC236}">
                <a16:creationId xmlns:a16="http://schemas.microsoft.com/office/drawing/2014/main" id="{CED79BDD-EE74-A6C4-9B76-6CDFC44B38AA}"/>
              </a:ext>
            </a:extLst>
          </p:cNvPr>
          <p:cNvSpPr>
            <a:spLocks noGrp="1"/>
          </p:cNvSpPr>
          <p:nvPr>
            <p:ph sz="half" idx="23"/>
          </p:nvPr>
        </p:nvSpPr>
        <p:spPr/>
        <p:txBody>
          <a:bodyPr/>
          <a:lstStyle/>
          <a:p>
            <a:endParaRPr lang="fr-FR"/>
          </a:p>
        </p:txBody>
      </p:sp>
      <p:sp>
        <p:nvSpPr>
          <p:cNvPr id="28" name="Espace réservé du texte 27">
            <a:extLst>
              <a:ext uri="{FF2B5EF4-FFF2-40B4-BE49-F238E27FC236}">
                <a16:creationId xmlns:a16="http://schemas.microsoft.com/office/drawing/2014/main" id="{40E2407E-9FEF-804C-82C9-23B7DEA04493}"/>
              </a:ext>
            </a:extLst>
          </p:cNvPr>
          <p:cNvSpPr>
            <a:spLocks noGrp="1"/>
          </p:cNvSpPr>
          <p:nvPr>
            <p:ph type="body" idx="24"/>
          </p:nvPr>
        </p:nvSpPr>
        <p:spPr/>
        <p:txBody>
          <a:bodyPr/>
          <a:lstStyle/>
          <a:p>
            <a:endParaRPr lang="fr-FR"/>
          </a:p>
        </p:txBody>
      </p:sp>
      <p:sp>
        <p:nvSpPr>
          <p:cNvPr id="29" name="Espace réservé du contenu 28">
            <a:extLst>
              <a:ext uri="{FF2B5EF4-FFF2-40B4-BE49-F238E27FC236}">
                <a16:creationId xmlns:a16="http://schemas.microsoft.com/office/drawing/2014/main" id="{DC7B8E9D-B000-825E-4466-257AA49F51D3}"/>
              </a:ext>
            </a:extLst>
          </p:cNvPr>
          <p:cNvSpPr>
            <a:spLocks noGrp="1"/>
          </p:cNvSpPr>
          <p:nvPr>
            <p:ph sz="half" idx="27"/>
          </p:nvPr>
        </p:nvSpPr>
        <p:spPr/>
        <p:txBody>
          <a:bodyPr/>
          <a:lstStyle/>
          <a:p>
            <a:endParaRPr lang="fr-FR"/>
          </a:p>
        </p:txBody>
      </p:sp>
      <p:sp>
        <p:nvSpPr>
          <p:cNvPr id="30" name="Espace réservé du texte 29">
            <a:extLst>
              <a:ext uri="{FF2B5EF4-FFF2-40B4-BE49-F238E27FC236}">
                <a16:creationId xmlns:a16="http://schemas.microsoft.com/office/drawing/2014/main" id="{30E03A4C-8D4D-731C-9115-6052757C5555}"/>
              </a:ext>
            </a:extLst>
          </p:cNvPr>
          <p:cNvSpPr>
            <a:spLocks noGrp="1"/>
          </p:cNvSpPr>
          <p:nvPr>
            <p:ph type="body" idx="28"/>
          </p:nvPr>
        </p:nvSpPr>
        <p:spPr/>
        <p:txBody>
          <a:bodyPr/>
          <a:lstStyle/>
          <a:p>
            <a:endParaRPr lang="fr-FR"/>
          </a:p>
        </p:txBody>
      </p:sp>
      <p:sp>
        <p:nvSpPr>
          <p:cNvPr id="31" name="Espace réservé du contenu 30">
            <a:extLst>
              <a:ext uri="{FF2B5EF4-FFF2-40B4-BE49-F238E27FC236}">
                <a16:creationId xmlns:a16="http://schemas.microsoft.com/office/drawing/2014/main" id="{CC9E6BB0-1F62-F1A6-B0F5-A5BB463F9B86}"/>
              </a:ext>
            </a:extLst>
          </p:cNvPr>
          <p:cNvSpPr>
            <a:spLocks noGrp="1"/>
          </p:cNvSpPr>
          <p:nvPr>
            <p:ph sz="half" idx="29"/>
          </p:nvPr>
        </p:nvSpPr>
        <p:spPr/>
        <p:txBody>
          <a:bodyPr/>
          <a:lstStyle/>
          <a:p>
            <a:endParaRPr lang="fr-FR"/>
          </a:p>
        </p:txBody>
      </p:sp>
      <p:sp>
        <p:nvSpPr>
          <p:cNvPr id="32" name="Espace réservé du texte 31">
            <a:extLst>
              <a:ext uri="{FF2B5EF4-FFF2-40B4-BE49-F238E27FC236}">
                <a16:creationId xmlns:a16="http://schemas.microsoft.com/office/drawing/2014/main" id="{29781532-754C-4168-5DDE-FC9C22034B20}"/>
              </a:ext>
            </a:extLst>
          </p:cNvPr>
          <p:cNvSpPr>
            <a:spLocks noGrp="1"/>
          </p:cNvSpPr>
          <p:nvPr>
            <p:ph type="body" idx="30"/>
          </p:nvPr>
        </p:nvSpPr>
        <p:spPr/>
        <p:txBody>
          <a:bodyPr/>
          <a:lstStyle/>
          <a:p>
            <a:endParaRPr lang="fr-FR"/>
          </a:p>
        </p:txBody>
      </p:sp>
      <p:sp>
        <p:nvSpPr>
          <p:cNvPr id="33" name="Espace réservé du contenu 32">
            <a:extLst>
              <a:ext uri="{FF2B5EF4-FFF2-40B4-BE49-F238E27FC236}">
                <a16:creationId xmlns:a16="http://schemas.microsoft.com/office/drawing/2014/main" id="{B11C1F6C-A56D-8BE2-56E8-F2686F3DFD61}"/>
              </a:ext>
            </a:extLst>
          </p:cNvPr>
          <p:cNvSpPr>
            <a:spLocks noGrp="1"/>
          </p:cNvSpPr>
          <p:nvPr>
            <p:ph sz="half" idx="31"/>
          </p:nvPr>
        </p:nvSpPr>
        <p:spPr/>
        <p:txBody>
          <a:bodyPr/>
          <a:lstStyle/>
          <a:p>
            <a:endParaRPr lang="fr-FR"/>
          </a:p>
        </p:txBody>
      </p:sp>
      <p:sp>
        <p:nvSpPr>
          <p:cNvPr id="34" name="Espace réservé du texte 33">
            <a:extLst>
              <a:ext uri="{FF2B5EF4-FFF2-40B4-BE49-F238E27FC236}">
                <a16:creationId xmlns:a16="http://schemas.microsoft.com/office/drawing/2014/main" id="{5C2DC448-3196-26DA-58C9-00C783FB3470}"/>
              </a:ext>
            </a:extLst>
          </p:cNvPr>
          <p:cNvSpPr>
            <a:spLocks noGrp="1"/>
          </p:cNvSpPr>
          <p:nvPr>
            <p:ph type="body" idx="32"/>
          </p:nvPr>
        </p:nvSpPr>
        <p:spPr/>
        <p:txBody>
          <a:bodyPr/>
          <a:lstStyle/>
          <a:p>
            <a:endParaRPr lang="fr-FR"/>
          </a:p>
        </p:txBody>
      </p:sp>
      <p:sp>
        <p:nvSpPr>
          <p:cNvPr id="35" name="Espace réservé du contenu 34">
            <a:extLst>
              <a:ext uri="{FF2B5EF4-FFF2-40B4-BE49-F238E27FC236}">
                <a16:creationId xmlns:a16="http://schemas.microsoft.com/office/drawing/2014/main" id="{70645A77-B3DD-B8A6-BAD0-4130CF2E7309}"/>
              </a:ext>
            </a:extLst>
          </p:cNvPr>
          <p:cNvSpPr>
            <a:spLocks noGrp="1"/>
          </p:cNvSpPr>
          <p:nvPr>
            <p:ph sz="half" idx="33"/>
          </p:nvPr>
        </p:nvSpPr>
        <p:spPr/>
        <p:txBody>
          <a:bodyPr/>
          <a:lstStyle/>
          <a:p>
            <a:endParaRPr lang="fr-FR"/>
          </a:p>
        </p:txBody>
      </p:sp>
      <p:sp>
        <p:nvSpPr>
          <p:cNvPr id="36" name="Espace réservé du texte 35">
            <a:extLst>
              <a:ext uri="{FF2B5EF4-FFF2-40B4-BE49-F238E27FC236}">
                <a16:creationId xmlns:a16="http://schemas.microsoft.com/office/drawing/2014/main" id="{FC0C2ECD-02EE-6C6C-8DE7-AD2EA87A1923}"/>
              </a:ext>
            </a:extLst>
          </p:cNvPr>
          <p:cNvSpPr>
            <a:spLocks noGrp="1"/>
          </p:cNvSpPr>
          <p:nvPr>
            <p:ph type="body" idx="34"/>
          </p:nvPr>
        </p:nvSpPr>
        <p:spPr/>
        <p:txBody>
          <a:bodyPr/>
          <a:lstStyle/>
          <a:p>
            <a:endParaRPr lang="fr-FR"/>
          </a:p>
        </p:txBody>
      </p:sp>
    </p:spTree>
    <p:extLst>
      <p:ext uri="{BB962C8B-B14F-4D97-AF65-F5344CB8AC3E}">
        <p14:creationId xmlns:p14="http://schemas.microsoft.com/office/powerpoint/2010/main" val="3368473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828A4076-39D1-1265-FBE0-0BE3FCFD61FB}"/>
              </a:ext>
            </a:extLst>
          </p:cNvPr>
          <p:cNvSpPr>
            <a:spLocks noGrp="1"/>
          </p:cNvSpPr>
          <p:nvPr>
            <p:ph type="title"/>
          </p:nvPr>
        </p:nvSpPr>
        <p:spPr/>
        <p:txBody>
          <a:bodyPr/>
          <a:lstStyle/>
          <a:p>
            <a:r>
              <a:rPr lang="fr-FR" dirty="0"/>
              <a:t>Titre d’abstract complet ici.</a:t>
            </a:r>
          </a:p>
        </p:txBody>
      </p:sp>
      <p:sp>
        <p:nvSpPr>
          <p:cNvPr id="15" name="Espace réservé du contenu 14">
            <a:extLst>
              <a:ext uri="{FF2B5EF4-FFF2-40B4-BE49-F238E27FC236}">
                <a16:creationId xmlns:a16="http://schemas.microsoft.com/office/drawing/2014/main" id="{A9CF5FD8-4DA6-7E8B-2A93-9D67935DF770}"/>
              </a:ext>
            </a:extLst>
          </p:cNvPr>
          <p:cNvSpPr>
            <a:spLocks noGrp="1"/>
          </p:cNvSpPr>
          <p:nvPr>
            <p:ph sz="half" idx="1"/>
          </p:nvPr>
        </p:nvSpPr>
        <p:spPr/>
        <p:txBody>
          <a:bodyPr/>
          <a:lstStyle/>
          <a:p>
            <a:endParaRPr lang="fr-FR" dirty="0"/>
          </a:p>
        </p:txBody>
      </p:sp>
      <p:sp>
        <p:nvSpPr>
          <p:cNvPr id="3" name="Espace réservé du texte 2">
            <a:extLst>
              <a:ext uri="{FF2B5EF4-FFF2-40B4-BE49-F238E27FC236}">
                <a16:creationId xmlns:a16="http://schemas.microsoft.com/office/drawing/2014/main" id="{26532946-847C-74D2-8D80-F6C5A4AE4051}"/>
              </a:ext>
            </a:extLst>
          </p:cNvPr>
          <p:cNvSpPr>
            <a:spLocks noGrp="1"/>
          </p:cNvSpPr>
          <p:nvPr>
            <p:ph type="body" sz="quarter" idx="21"/>
          </p:nvPr>
        </p:nvSpPr>
        <p:spPr>
          <a:solidFill>
            <a:schemeClr val="accent1"/>
          </a:solidFill>
        </p:spPr>
        <p:txBody>
          <a:bodyPr vert="horz" lIns="900000" tIns="180000" rIns="900000" bIns="180000" rtlCol="0" anchor="ctr">
            <a:normAutofit/>
          </a:bodyPr>
          <a:lstStyle/>
          <a:p>
            <a:r>
              <a:rPr lang="fr-FR" b="1" dirty="0"/>
              <a:t>Auteurs : </a:t>
            </a:r>
            <a:r>
              <a:rPr lang="fr-FR" u="sng" dirty="0"/>
              <a:t>Auteur présentateur souligné</a:t>
            </a:r>
            <a:r>
              <a:rPr lang="fr-FR" dirty="0"/>
              <a:t>, auteur 2, auteur 3, auteur 4</a:t>
            </a:r>
          </a:p>
          <a:p>
            <a:r>
              <a:rPr lang="fr-FR" b="1" dirty="0"/>
              <a:t>Affiliation : </a:t>
            </a:r>
            <a:r>
              <a:rPr lang="fr-FR" dirty="0"/>
              <a:t>Liste des affiliations liées aux auteurs</a:t>
            </a:r>
          </a:p>
        </p:txBody>
      </p:sp>
      <p:sp>
        <p:nvSpPr>
          <p:cNvPr id="7" name="Espace réservé du texte 6">
            <a:extLst>
              <a:ext uri="{FF2B5EF4-FFF2-40B4-BE49-F238E27FC236}">
                <a16:creationId xmlns:a16="http://schemas.microsoft.com/office/drawing/2014/main" id="{10AD6CFE-796B-D3DB-B41B-2E3CC1D983B1}"/>
              </a:ext>
            </a:extLst>
          </p:cNvPr>
          <p:cNvSpPr>
            <a:spLocks noGrp="1"/>
          </p:cNvSpPr>
          <p:nvPr>
            <p:ph type="body" sz="quarter" idx="22"/>
          </p:nvPr>
        </p:nvSpPr>
        <p:spPr/>
        <p:txBody>
          <a:bodyPr/>
          <a:lstStyle/>
          <a:p>
            <a:endParaRPr lang="fr-FR" dirty="0"/>
          </a:p>
        </p:txBody>
      </p:sp>
      <p:sp>
        <p:nvSpPr>
          <p:cNvPr id="5" name="Espace réservé du pied de page 4">
            <a:extLst>
              <a:ext uri="{FF2B5EF4-FFF2-40B4-BE49-F238E27FC236}">
                <a16:creationId xmlns:a16="http://schemas.microsoft.com/office/drawing/2014/main" id="{A2EC53FD-38B3-CBF6-6042-3A55EA7FBD86}"/>
              </a:ext>
            </a:extLst>
          </p:cNvPr>
          <p:cNvSpPr>
            <a:spLocks noGrp="1"/>
          </p:cNvSpPr>
          <p:nvPr>
            <p:ph type="ftr" sz="quarter" idx="3"/>
          </p:nvPr>
        </p:nvSpPr>
        <p:spPr/>
        <p:txBody>
          <a:bodyPr/>
          <a:lstStyle/>
          <a:p>
            <a:r>
              <a:rPr lang="fr-FR"/>
              <a:t>Sélection du 18 novembre 2024 </a:t>
            </a:r>
            <a:r>
              <a:rPr lang="fr-FR" b="0"/>
              <a:t>– Casino Barrière, Biarritz</a:t>
            </a:r>
            <a:endParaRPr lang="fr-FR" b="0" dirty="0"/>
          </a:p>
        </p:txBody>
      </p:sp>
    </p:spTree>
    <p:extLst>
      <p:ext uri="{BB962C8B-B14F-4D97-AF65-F5344CB8AC3E}">
        <p14:creationId xmlns:p14="http://schemas.microsoft.com/office/powerpoint/2010/main" val="31459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1B84A5-A86D-533C-E226-2D7C36CF1190}"/>
              </a:ext>
            </a:extLst>
          </p:cNvPr>
          <p:cNvSpPr>
            <a:spLocks noGrp="1"/>
          </p:cNvSpPr>
          <p:nvPr>
            <p:ph type="title"/>
          </p:nvPr>
        </p:nvSpPr>
        <p:spPr/>
        <p:txBody>
          <a:bodyPr/>
          <a:lstStyle/>
          <a:p>
            <a:r>
              <a:rPr lang="fr-FR" dirty="0"/>
              <a:t>Titre d’abstract complet ici.</a:t>
            </a:r>
          </a:p>
        </p:txBody>
      </p:sp>
      <p:sp>
        <p:nvSpPr>
          <p:cNvPr id="3" name="Espace réservé du texte 2">
            <a:extLst>
              <a:ext uri="{FF2B5EF4-FFF2-40B4-BE49-F238E27FC236}">
                <a16:creationId xmlns:a16="http://schemas.microsoft.com/office/drawing/2014/main" id="{F0F2E3A9-8261-5425-CC65-4EC0308ACCF4}"/>
              </a:ext>
            </a:extLst>
          </p:cNvPr>
          <p:cNvSpPr>
            <a:spLocks noGrp="1"/>
          </p:cNvSpPr>
          <p:nvPr>
            <p:ph type="body" sz="quarter" idx="21"/>
          </p:nvPr>
        </p:nvSpPr>
        <p:spPr/>
        <p:txBody>
          <a:bodyPr/>
          <a:lstStyle/>
          <a:p>
            <a:r>
              <a:rPr lang="fr-FR" b="1" dirty="0"/>
              <a:t>Auteurs : </a:t>
            </a:r>
            <a:r>
              <a:rPr lang="fr-FR" u="sng" dirty="0"/>
              <a:t>Auteur présentateur souligné</a:t>
            </a:r>
            <a:r>
              <a:rPr lang="fr-FR" dirty="0"/>
              <a:t>, auteur 2, auteur 3, auteur 4</a:t>
            </a:r>
          </a:p>
          <a:p>
            <a:r>
              <a:rPr lang="fr-FR" b="1" dirty="0"/>
              <a:t>Affiliation : </a:t>
            </a:r>
            <a:r>
              <a:rPr lang="fr-FR" dirty="0"/>
              <a:t>Liste des affiliations liées aux auteurs</a:t>
            </a:r>
          </a:p>
        </p:txBody>
      </p:sp>
      <p:sp>
        <p:nvSpPr>
          <p:cNvPr id="4" name="Espace réservé du texte 3">
            <a:extLst>
              <a:ext uri="{FF2B5EF4-FFF2-40B4-BE49-F238E27FC236}">
                <a16:creationId xmlns:a16="http://schemas.microsoft.com/office/drawing/2014/main" id="{0627AA7F-64FB-B1FE-0222-E3E698DB47AB}"/>
              </a:ext>
            </a:extLst>
          </p:cNvPr>
          <p:cNvSpPr>
            <a:spLocks noGrp="1"/>
          </p:cNvSpPr>
          <p:nvPr>
            <p:ph type="body" sz="quarter" idx="22"/>
          </p:nvPr>
        </p:nvSpPr>
        <p:spPr/>
        <p:txBody>
          <a:bodyPr/>
          <a:lstStyle/>
          <a:p>
            <a:endParaRPr lang="fr-FR" dirty="0"/>
          </a:p>
        </p:txBody>
      </p:sp>
      <p:sp>
        <p:nvSpPr>
          <p:cNvPr id="5" name="Espace réservé du pied de page 4">
            <a:extLst>
              <a:ext uri="{FF2B5EF4-FFF2-40B4-BE49-F238E27FC236}">
                <a16:creationId xmlns:a16="http://schemas.microsoft.com/office/drawing/2014/main" id="{57BA007D-0B24-AD71-B035-3A499D4EF207}"/>
              </a:ext>
            </a:extLst>
          </p:cNvPr>
          <p:cNvSpPr>
            <a:spLocks noGrp="1"/>
          </p:cNvSpPr>
          <p:nvPr>
            <p:ph type="ftr" sz="quarter" idx="3"/>
          </p:nvPr>
        </p:nvSpPr>
        <p:spPr/>
        <p:txBody>
          <a:bodyPr/>
          <a:lstStyle/>
          <a:p>
            <a:r>
              <a:rPr lang="fr-FR"/>
              <a:t>Sélection du 18 novembre 2024 </a:t>
            </a:r>
            <a:r>
              <a:rPr lang="fr-FR" b="0"/>
              <a:t>– Casino Barrière, Biarritz</a:t>
            </a:r>
            <a:endParaRPr lang="fr-FR" b="0" dirty="0"/>
          </a:p>
        </p:txBody>
      </p:sp>
    </p:spTree>
    <p:extLst>
      <p:ext uri="{BB962C8B-B14F-4D97-AF65-F5344CB8AC3E}">
        <p14:creationId xmlns:p14="http://schemas.microsoft.com/office/powerpoint/2010/main" val="3585897531"/>
      </p:ext>
    </p:extLst>
  </p:cSld>
  <p:clrMapOvr>
    <a:masterClrMapping/>
  </p:clrMapOvr>
</p:sld>
</file>

<file path=ppt/theme/theme1.xml><?xml version="1.0" encoding="utf-8"?>
<a:theme xmlns:a="http://schemas.openxmlformats.org/drawingml/2006/main" name="Thème Office">
  <a:themeElements>
    <a:clrScheme name="Addictovigilance2024">
      <a:dk1>
        <a:srgbClr val="151C20"/>
      </a:dk1>
      <a:lt1>
        <a:srgbClr val="21CFAE"/>
      </a:lt1>
      <a:dk2>
        <a:srgbClr val="18539D"/>
      </a:dk2>
      <a:lt2>
        <a:srgbClr val="FEFFFF"/>
      </a:lt2>
      <a:accent1>
        <a:srgbClr val="1673B2"/>
      </a:accent1>
      <a:accent2>
        <a:srgbClr val="94A0AB"/>
      </a:accent2>
      <a:accent3>
        <a:srgbClr val="9BCFBD"/>
      </a:accent3>
      <a:accent4>
        <a:srgbClr val="3AAC66"/>
      </a:accent4>
      <a:accent5>
        <a:srgbClr val="77B3E0"/>
      </a:accent5>
      <a:accent6>
        <a:srgbClr val="FB6763"/>
      </a:accent6>
      <a:hlink>
        <a:srgbClr val="1673B2"/>
      </a:hlink>
      <a:folHlink>
        <a:srgbClr val="1D4475"/>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2674</TotalTime>
  <Words>960</Words>
  <Application>Microsoft Macintosh PowerPoint</Application>
  <PresentationFormat>Personnalisé</PresentationFormat>
  <Paragraphs>112</Paragraphs>
  <Slides>5</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vt:i4>
      </vt:variant>
    </vt:vector>
  </HeadingPairs>
  <TitlesOfParts>
    <vt:vector size="11" baseType="lpstr">
      <vt:lpstr>Arial</vt:lpstr>
      <vt:lpstr>Arial Gras</vt:lpstr>
      <vt:lpstr>Calibri</vt:lpstr>
      <vt:lpstr>Courier New</vt:lpstr>
      <vt:lpstr>Police système Courant</vt:lpstr>
      <vt:lpstr>Thème Office</vt:lpstr>
      <vt:lpstr>Comment réaliser votre poster ? Suivez le guide !</vt:lpstr>
      <vt:lpstr>Titre d’abstract complet : Morbi leo mi, nonummy eget, tristique non, rhoncus non, leo. Nullam aucibus mi quis velit. Fusce aliquam vestibulum ipsum. Aliquam erat volutpat.</vt:lpstr>
      <vt:lpstr>Titre d’abstract complet ici.</vt:lpstr>
      <vt:lpstr>Titre d’abstract complet ici.</vt:lpstr>
      <vt:lpstr>Titre d’abstract complet ici.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Gaëlle VANDEWOESTYNE</dc:creator>
  <cp:lastModifiedBy>Gaëlle VANDEWOESTYNE</cp:lastModifiedBy>
  <cp:revision>35</cp:revision>
  <dcterms:created xsi:type="dcterms:W3CDTF">2024-03-11T16:56:32Z</dcterms:created>
  <dcterms:modified xsi:type="dcterms:W3CDTF">2024-03-20T15:42:52Z</dcterms:modified>
</cp:coreProperties>
</file>